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475" r:id="rId2"/>
    <p:sldMasterId id="2147484495" r:id="rId3"/>
  </p:sldMasterIdLst>
  <p:notesMasterIdLst>
    <p:notesMasterId r:id="rId43"/>
  </p:notesMasterIdLst>
  <p:handoutMasterIdLst>
    <p:handoutMasterId r:id="rId44"/>
  </p:handoutMasterIdLst>
  <p:sldIdLst>
    <p:sldId id="1485" r:id="rId4"/>
    <p:sldId id="1551" r:id="rId5"/>
    <p:sldId id="1554" r:id="rId6"/>
    <p:sldId id="1552" r:id="rId7"/>
    <p:sldId id="1553" r:id="rId8"/>
    <p:sldId id="1556" r:id="rId9"/>
    <p:sldId id="1557" r:id="rId10"/>
    <p:sldId id="1558" r:id="rId11"/>
    <p:sldId id="1559" r:id="rId12"/>
    <p:sldId id="1560" r:id="rId13"/>
    <p:sldId id="1561" r:id="rId14"/>
    <p:sldId id="1562" r:id="rId15"/>
    <p:sldId id="1563" r:id="rId16"/>
    <p:sldId id="1564" r:id="rId17"/>
    <p:sldId id="1565" r:id="rId18"/>
    <p:sldId id="1566" r:id="rId19"/>
    <p:sldId id="1567" r:id="rId20"/>
    <p:sldId id="1570" r:id="rId21"/>
    <p:sldId id="1569" r:id="rId22"/>
    <p:sldId id="1571" r:id="rId23"/>
    <p:sldId id="1572" r:id="rId24"/>
    <p:sldId id="1576" r:id="rId25"/>
    <p:sldId id="1573" r:id="rId26"/>
    <p:sldId id="1593" r:id="rId27"/>
    <p:sldId id="1575" r:id="rId28"/>
    <p:sldId id="1580" r:id="rId29"/>
    <p:sldId id="1588" r:id="rId30"/>
    <p:sldId id="1583" r:id="rId31"/>
    <p:sldId id="1581" r:id="rId32"/>
    <p:sldId id="1585" r:id="rId33"/>
    <p:sldId id="1586" r:id="rId34"/>
    <p:sldId id="1582" r:id="rId35"/>
    <p:sldId id="1589" r:id="rId36"/>
    <p:sldId id="1590" r:id="rId37"/>
    <p:sldId id="1591" r:id="rId38"/>
    <p:sldId id="1592" r:id="rId39"/>
    <p:sldId id="1579" r:id="rId40"/>
    <p:sldId id="1578" r:id="rId41"/>
    <p:sldId id="1532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FFFFFF"/>
    <a:srgbClr val="737373"/>
    <a:srgbClr val="000000"/>
    <a:srgbClr val="D83B01"/>
    <a:srgbClr val="353535"/>
    <a:srgbClr val="0078D7"/>
    <a:srgbClr val="FF8C00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86768" autoAdjust="0"/>
  </p:normalViewPr>
  <p:slideViewPr>
    <p:cSldViewPr>
      <p:cViewPr varScale="1">
        <p:scale>
          <a:sx n="70" d="100"/>
          <a:sy n="70" d="100"/>
        </p:scale>
        <p:origin x="24" y="15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10/27/2018 11:12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26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64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95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47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32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50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29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6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95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39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86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94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91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89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10/27/2018 11:11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7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77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5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7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10/27/2018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0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DF76-308E-4240-B457-AF4CFA81017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9531-8267-4752-8898-AFB2B3DF23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: Shape 105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2" name="Group 141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3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/>
          <p:cNvSpPr>
            <a:spLocks/>
          </p:cNvSpPr>
          <p:nvPr userDrawn="1"/>
        </p:nvSpPr>
        <p:spPr bwMode="gray">
          <a:xfrm>
            <a:off x="352" y="4251226"/>
            <a:ext cx="12436123" cy="2743300"/>
          </a:xfrm>
          <a:custGeom>
            <a:avLst/>
            <a:gdLst>
              <a:gd name="connsiteX0" fmla="*/ 5679089 w 12449404"/>
              <a:gd name="connsiteY0" fmla="*/ 0 h 2048448"/>
              <a:gd name="connsiteX1" fmla="*/ 6408130 w 12449404"/>
              <a:gd name="connsiteY1" fmla="*/ 0 h 2048448"/>
              <a:gd name="connsiteX2" fmla="*/ 6408130 w 12449404"/>
              <a:gd name="connsiteY2" fmla="*/ 578198 h 2048448"/>
              <a:gd name="connsiteX3" fmla="*/ 6867090 w 12449404"/>
              <a:gd name="connsiteY3" fmla="*/ 606386 h 2048448"/>
              <a:gd name="connsiteX4" fmla="*/ 7118635 w 12449404"/>
              <a:gd name="connsiteY4" fmla="*/ 606386 h 2048448"/>
              <a:gd name="connsiteX5" fmla="*/ 7118635 w 12449404"/>
              <a:gd name="connsiteY5" fmla="*/ 483901 h 2048448"/>
              <a:gd name="connsiteX6" fmla="*/ 7128240 w 12449404"/>
              <a:gd name="connsiteY6" fmla="*/ 483901 h 2048448"/>
              <a:gd name="connsiteX7" fmla="*/ 7128240 w 12449404"/>
              <a:gd name="connsiteY7" fmla="*/ 225552 h 2048448"/>
              <a:gd name="connsiteX8" fmla="*/ 7501176 w 12449404"/>
              <a:gd name="connsiteY8" fmla="*/ 225552 h 2048448"/>
              <a:gd name="connsiteX9" fmla="*/ 7501176 w 12449404"/>
              <a:gd name="connsiteY9" fmla="*/ 339268 h 2048448"/>
              <a:gd name="connsiteX10" fmla="*/ 7539643 w 12449404"/>
              <a:gd name="connsiteY10" fmla="*/ 339268 h 2048448"/>
              <a:gd name="connsiteX11" fmla="*/ 7539643 w 12449404"/>
              <a:gd name="connsiteY11" fmla="*/ 483901 h 2048448"/>
              <a:gd name="connsiteX12" fmla="*/ 7646440 w 12449404"/>
              <a:gd name="connsiteY12" fmla="*/ 483901 h 2048448"/>
              <a:gd name="connsiteX13" fmla="*/ 7646440 w 12449404"/>
              <a:gd name="connsiteY13" fmla="*/ 643969 h 2048448"/>
              <a:gd name="connsiteX14" fmla="*/ 8043905 w 12449404"/>
              <a:gd name="connsiteY14" fmla="*/ 643969 h 2048448"/>
              <a:gd name="connsiteX15" fmla="*/ 8043905 w 12449404"/>
              <a:gd name="connsiteY15" fmla="*/ 744644 h 2048448"/>
              <a:gd name="connsiteX16" fmla="*/ 8497281 w 12449404"/>
              <a:gd name="connsiteY16" fmla="*/ 744644 h 2048448"/>
              <a:gd name="connsiteX17" fmla="*/ 8497281 w 12449404"/>
              <a:gd name="connsiteY17" fmla="*/ 777377 h 2048448"/>
              <a:gd name="connsiteX18" fmla="*/ 8516897 w 12449404"/>
              <a:gd name="connsiteY18" fmla="*/ 777377 h 2048448"/>
              <a:gd name="connsiteX19" fmla="*/ 8516897 w 12449404"/>
              <a:gd name="connsiteY19" fmla="*/ 965361 h 2048448"/>
              <a:gd name="connsiteX20" fmla="*/ 8865577 w 12449404"/>
              <a:gd name="connsiteY20" fmla="*/ 965361 h 2048448"/>
              <a:gd name="connsiteX21" fmla="*/ 8865577 w 12449404"/>
              <a:gd name="connsiteY21" fmla="*/ 525721 h 2048448"/>
              <a:gd name="connsiteX22" fmla="*/ 8968665 w 12449404"/>
              <a:gd name="connsiteY22" fmla="*/ 525721 h 2048448"/>
              <a:gd name="connsiteX23" fmla="*/ 8968665 w 12449404"/>
              <a:gd name="connsiteY23" fmla="*/ 386248 h 2048448"/>
              <a:gd name="connsiteX24" fmla="*/ 9271866 w 12449404"/>
              <a:gd name="connsiteY24" fmla="*/ 386248 h 2048448"/>
              <a:gd name="connsiteX25" fmla="*/ 9271866 w 12449404"/>
              <a:gd name="connsiteY25" fmla="*/ 525721 h 2048448"/>
              <a:gd name="connsiteX26" fmla="*/ 9368890 w 12449404"/>
              <a:gd name="connsiteY26" fmla="*/ 525721 h 2048448"/>
              <a:gd name="connsiteX27" fmla="*/ 9368890 w 12449404"/>
              <a:gd name="connsiteY27" fmla="*/ 58792 h 2048448"/>
              <a:gd name="connsiteX28" fmla="*/ 10072314 w 12449404"/>
              <a:gd name="connsiteY28" fmla="*/ 58792 h 2048448"/>
              <a:gd name="connsiteX29" fmla="*/ 10072314 w 12449404"/>
              <a:gd name="connsiteY29" fmla="*/ 616681 h 2048448"/>
              <a:gd name="connsiteX30" fmla="*/ 10514986 w 12449404"/>
              <a:gd name="connsiteY30" fmla="*/ 255872 h 2048448"/>
              <a:gd name="connsiteX31" fmla="*/ 10514986 w 12449404"/>
              <a:gd name="connsiteY31" fmla="*/ 643969 h 2048448"/>
              <a:gd name="connsiteX32" fmla="*/ 10757546 w 12449404"/>
              <a:gd name="connsiteY32" fmla="*/ 643969 h 2048448"/>
              <a:gd name="connsiteX33" fmla="*/ 10757546 w 12449404"/>
              <a:gd name="connsiteY33" fmla="*/ 525721 h 2048448"/>
              <a:gd name="connsiteX34" fmla="*/ 10860634 w 12449404"/>
              <a:gd name="connsiteY34" fmla="*/ 525721 h 2048448"/>
              <a:gd name="connsiteX35" fmla="*/ 10860634 w 12449404"/>
              <a:gd name="connsiteY35" fmla="*/ 386248 h 2048448"/>
              <a:gd name="connsiteX36" fmla="*/ 11163835 w 12449404"/>
              <a:gd name="connsiteY36" fmla="*/ 386248 h 2048448"/>
              <a:gd name="connsiteX37" fmla="*/ 11163835 w 12449404"/>
              <a:gd name="connsiteY37" fmla="*/ 525721 h 2048448"/>
              <a:gd name="connsiteX38" fmla="*/ 11266923 w 12449404"/>
              <a:gd name="connsiteY38" fmla="*/ 525721 h 2048448"/>
              <a:gd name="connsiteX39" fmla="*/ 11266923 w 12449404"/>
              <a:gd name="connsiteY39" fmla="*/ 965361 h 2048448"/>
              <a:gd name="connsiteX40" fmla="*/ 11612572 w 12449404"/>
              <a:gd name="connsiteY40" fmla="*/ 965361 h 2048448"/>
              <a:gd name="connsiteX41" fmla="*/ 11612572 w 12449404"/>
              <a:gd name="connsiteY41" fmla="*/ 777377 h 2048448"/>
              <a:gd name="connsiteX42" fmla="*/ 12088596 w 12449404"/>
              <a:gd name="connsiteY42" fmla="*/ 777377 h 2048448"/>
              <a:gd name="connsiteX43" fmla="*/ 12088596 w 12449404"/>
              <a:gd name="connsiteY43" fmla="*/ 1374681 h 2048448"/>
              <a:gd name="connsiteX44" fmla="*/ 12449404 w 12449404"/>
              <a:gd name="connsiteY44" fmla="*/ 1374681 h 2048448"/>
              <a:gd name="connsiteX45" fmla="*/ 12449404 w 12449404"/>
              <a:gd name="connsiteY45" fmla="*/ 1677881 h 2048448"/>
              <a:gd name="connsiteX46" fmla="*/ 12436715 w 12449404"/>
              <a:gd name="connsiteY46" fmla="*/ 1677881 h 2048448"/>
              <a:gd name="connsiteX47" fmla="*/ 12436715 w 12449404"/>
              <a:gd name="connsiteY47" fmla="*/ 2048448 h 2048448"/>
              <a:gd name="connsiteX48" fmla="*/ 0 w 12449404"/>
              <a:gd name="connsiteY48" fmla="*/ 2048448 h 2048448"/>
              <a:gd name="connsiteX49" fmla="*/ 0 w 12449404"/>
              <a:gd name="connsiteY49" fmla="*/ 1406374 h 2048448"/>
              <a:gd name="connsiteX50" fmla="*/ 45352 w 12449404"/>
              <a:gd name="connsiteY50" fmla="*/ 1406374 h 2048448"/>
              <a:gd name="connsiteX51" fmla="*/ 45352 w 12449404"/>
              <a:gd name="connsiteY51" fmla="*/ 1140624 h 2048448"/>
              <a:gd name="connsiteX52" fmla="*/ 657888 w 12449404"/>
              <a:gd name="connsiteY52" fmla="*/ 1140624 h 2048448"/>
              <a:gd name="connsiteX53" fmla="*/ 657888 w 12449404"/>
              <a:gd name="connsiteY53" fmla="*/ 879713 h 2048448"/>
              <a:gd name="connsiteX54" fmla="*/ 1116848 w 12449404"/>
              <a:gd name="connsiteY54" fmla="*/ 879713 h 2048448"/>
              <a:gd name="connsiteX55" fmla="*/ 1116848 w 12449404"/>
              <a:gd name="connsiteY55" fmla="*/ 1197168 h 2048448"/>
              <a:gd name="connsiteX56" fmla="*/ 1597874 w 12449404"/>
              <a:gd name="connsiteY56" fmla="*/ 1197168 h 2048448"/>
              <a:gd name="connsiteX57" fmla="*/ 1597874 w 12449404"/>
              <a:gd name="connsiteY57" fmla="*/ 807564 h 2048448"/>
              <a:gd name="connsiteX58" fmla="*/ 1701140 w 12449404"/>
              <a:gd name="connsiteY58" fmla="*/ 807564 h 2048448"/>
              <a:gd name="connsiteX59" fmla="*/ 1701140 w 12449404"/>
              <a:gd name="connsiteY59" fmla="*/ 662931 h 2048448"/>
              <a:gd name="connsiteX60" fmla="*/ 2018881 w 12449404"/>
              <a:gd name="connsiteY60" fmla="*/ 662931 h 2048448"/>
              <a:gd name="connsiteX61" fmla="*/ 2018881 w 12449404"/>
              <a:gd name="connsiteY61" fmla="*/ 807564 h 2048448"/>
              <a:gd name="connsiteX62" fmla="*/ 2122148 w 12449404"/>
              <a:gd name="connsiteY62" fmla="*/ 807564 h 2048448"/>
              <a:gd name="connsiteX63" fmla="*/ 2122148 w 12449404"/>
              <a:gd name="connsiteY63" fmla="*/ 939446 h 2048448"/>
              <a:gd name="connsiteX64" fmla="*/ 2484020 w 12449404"/>
              <a:gd name="connsiteY64" fmla="*/ 939446 h 2048448"/>
              <a:gd name="connsiteX65" fmla="*/ 2484020 w 12449404"/>
              <a:gd name="connsiteY65" fmla="*/ 744644 h 2048448"/>
              <a:gd name="connsiteX66" fmla="*/ 2549333 w 12449404"/>
              <a:gd name="connsiteY66" fmla="*/ 744644 h 2048448"/>
              <a:gd name="connsiteX67" fmla="*/ 2976519 w 12449404"/>
              <a:gd name="connsiteY67" fmla="*/ 744644 h 2048448"/>
              <a:gd name="connsiteX68" fmla="*/ 3008294 w 12449404"/>
              <a:gd name="connsiteY68" fmla="*/ 744644 h 2048448"/>
              <a:gd name="connsiteX69" fmla="*/ 3008294 w 12449404"/>
              <a:gd name="connsiteY69" fmla="*/ 879713 h 2048448"/>
              <a:gd name="connsiteX70" fmla="*/ 3356927 w 12449404"/>
              <a:gd name="connsiteY70" fmla="*/ 879713 h 2048448"/>
              <a:gd name="connsiteX71" fmla="*/ 3356927 w 12449404"/>
              <a:gd name="connsiteY71" fmla="*/ 172822 h 2048448"/>
              <a:gd name="connsiteX72" fmla="*/ 3743513 w 12449404"/>
              <a:gd name="connsiteY72" fmla="*/ 172822 h 2048448"/>
              <a:gd name="connsiteX73" fmla="*/ 3743513 w 12449404"/>
              <a:gd name="connsiteY73" fmla="*/ 606386 h 2048448"/>
              <a:gd name="connsiteX74" fmla="*/ 4305739 w 12449404"/>
              <a:gd name="connsiteY74" fmla="*/ 606386 h 2048448"/>
              <a:gd name="connsiteX75" fmla="*/ 4305739 w 12449404"/>
              <a:gd name="connsiteY75" fmla="*/ 744644 h 2048448"/>
              <a:gd name="connsiteX76" fmla="*/ 4796473 w 12449404"/>
              <a:gd name="connsiteY76" fmla="*/ 744644 h 2048448"/>
              <a:gd name="connsiteX77" fmla="*/ 4796473 w 12449404"/>
              <a:gd name="connsiteY77" fmla="*/ 907753 h 2048448"/>
              <a:gd name="connsiteX78" fmla="*/ 4966423 w 12449404"/>
              <a:gd name="connsiteY78" fmla="*/ 907753 h 2048448"/>
              <a:gd name="connsiteX79" fmla="*/ 4966423 w 12449404"/>
              <a:gd name="connsiteY79" fmla="*/ 939446 h 2048448"/>
              <a:gd name="connsiteX80" fmla="*/ 5157463 w 12449404"/>
              <a:gd name="connsiteY80" fmla="*/ 939446 h 2048448"/>
              <a:gd name="connsiteX81" fmla="*/ 5157463 w 12449404"/>
              <a:gd name="connsiteY81" fmla="*/ 483901 h 2048448"/>
              <a:gd name="connsiteX82" fmla="*/ 5264259 w 12449404"/>
              <a:gd name="connsiteY82" fmla="*/ 483901 h 2048448"/>
              <a:gd name="connsiteX83" fmla="*/ 5264259 w 12449404"/>
              <a:gd name="connsiteY83" fmla="*/ 339268 h 2048448"/>
              <a:gd name="connsiteX84" fmla="*/ 5578471 w 12449404"/>
              <a:gd name="connsiteY84" fmla="*/ 339268 h 2048448"/>
              <a:gd name="connsiteX85" fmla="*/ 5578471 w 12449404"/>
              <a:gd name="connsiteY85" fmla="*/ 483901 h 2048448"/>
              <a:gd name="connsiteX86" fmla="*/ 5679089 w 12449404"/>
              <a:gd name="connsiteY86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449404" h="2048448">
                <a:moveTo>
                  <a:pt x="5679089" y="0"/>
                </a:moveTo>
                <a:lnTo>
                  <a:pt x="6408130" y="0"/>
                </a:lnTo>
                <a:lnTo>
                  <a:pt x="6408130" y="578198"/>
                </a:lnTo>
                <a:lnTo>
                  <a:pt x="6867090" y="606386"/>
                </a:lnTo>
                <a:lnTo>
                  <a:pt x="7118635" y="606386"/>
                </a:lnTo>
                <a:lnTo>
                  <a:pt x="7118635" y="483901"/>
                </a:lnTo>
                <a:lnTo>
                  <a:pt x="7128240" y="483901"/>
                </a:lnTo>
                <a:lnTo>
                  <a:pt x="7128240" y="225552"/>
                </a:lnTo>
                <a:lnTo>
                  <a:pt x="7501176" y="225552"/>
                </a:lnTo>
                <a:lnTo>
                  <a:pt x="7501176" y="339268"/>
                </a:lnTo>
                <a:lnTo>
                  <a:pt x="7539643" y="339268"/>
                </a:lnTo>
                <a:lnTo>
                  <a:pt x="7539643" y="483901"/>
                </a:lnTo>
                <a:lnTo>
                  <a:pt x="7646440" y="483901"/>
                </a:lnTo>
                <a:lnTo>
                  <a:pt x="7646440" y="643969"/>
                </a:lnTo>
                <a:lnTo>
                  <a:pt x="8043905" y="643969"/>
                </a:lnTo>
                <a:lnTo>
                  <a:pt x="8043905" y="744644"/>
                </a:lnTo>
                <a:lnTo>
                  <a:pt x="8497281" y="744644"/>
                </a:lnTo>
                <a:lnTo>
                  <a:pt x="8497281" y="777377"/>
                </a:lnTo>
                <a:lnTo>
                  <a:pt x="8516897" y="777377"/>
                </a:lnTo>
                <a:lnTo>
                  <a:pt x="8516897" y="965361"/>
                </a:lnTo>
                <a:lnTo>
                  <a:pt x="8865577" y="965361"/>
                </a:lnTo>
                <a:lnTo>
                  <a:pt x="8865577" y="525721"/>
                </a:lnTo>
                <a:lnTo>
                  <a:pt x="8968665" y="525721"/>
                </a:lnTo>
                <a:lnTo>
                  <a:pt x="8968665" y="386248"/>
                </a:lnTo>
                <a:lnTo>
                  <a:pt x="9271866" y="386248"/>
                </a:lnTo>
                <a:lnTo>
                  <a:pt x="9271866" y="525721"/>
                </a:lnTo>
                <a:lnTo>
                  <a:pt x="9368890" y="525721"/>
                </a:lnTo>
                <a:lnTo>
                  <a:pt x="9368890" y="58792"/>
                </a:lnTo>
                <a:lnTo>
                  <a:pt x="10072314" y="58792"/>
                </a:lnTo>
                <a:lnTo>
                  <a:pt x="10072314" y="616681"/>
                </a:lnTo>
                <a:lnTo>
                  <a:pt x="10514986" y="255872"/>
                </a:lnTo>
                <a:lnTo>
                  <a:pt x="10514986" y="643969"/>
                </a:lnTo>
                <a:lnTo>
                  <a:pt x="10757546" y="643969"/>
                </a:lnTo>
                <a:lnTo>
                  <a:pt x="10757546" y="525721"/>
                </a:lnTo>
                <a:lnTo>
                  <a:pt x="10860634" y="525721"/>
                </a:lnTo>
                <a:lnTo>
                  <a:pt x="10860634" y="386248"/>
                </a:lnTo>
                <a:lnTo>
                  <a:pt x="11163835" y="386248"/>
                </a:lnTo>
                <a:lnTo>
                  <a:pt x="11163835" y="525721"/>
                </a:lnTo>
                <a:lnTo>
                  <a:pt x="11266923" y="525721"/>
                </a:lnTo>
                <a:lnTo>
                  <a:pt x="11266923" y="965361"/>
                </a:lnTo>
                <a:lnTo>
                  <a:pt x="11612572" y="965361"/>
                </a:lnTo>
                <a:lnTo>
                  <a:pt x="11612572" y="777377"/>
                </a:lnTo>
                <a:lnTo>
                  <a:pt x="12088596" y="777377"/>
                </a:lnTo>
                <a:lnTo>
                  <a:pt x="12088596" y="1374681"/>
                </a:lnTo>
                <a:lnTo>
                  <a:pt x="12449404" y="1374681"/>
                </a:lnTo>
                <a:lnTo>
                  <a:pt x="12449404" y="1677881"/>
                </a:lnTo>
                <a:lnTo>
                  <a:pt x="12436715" y="1677881"/>
                </a:lnTo>
                <a:lnTo>
                  <a:pt x="12436715" y="2048448"/>
                </a:lnTo>
                <a:lnTo>
                  <a:pt x="0" y="2048448"/>
                </a:lnTo>
                <a:lnTo>
                  <a:pt x="0" y="1406374"/>
                </a:lnTo>
                <a:lnTo>
                  <a:pt x="45352" y="1406374"/>
                </a:lnTo>
                <a:lnTo>
                  <a:pt x="45352" y="1140624"/>
                </a:lnTo>
                <a:lnTo>
                  <a:pt x="657888" y="1140624"/>
                </a:lnTo>
                <a:lnTo>
                  <a:pt x="657888" y="879713"/>
                </a:lnTo>
                <a:lnTo>
                  <a:pt x="1116848" y="879713"/>
                </a:lnTo>
                <a:lnTo>
                  <a:pt x="1116848" y="1197168"/>
                </a:lnTo>
                <a:lnTo>
                  <a:pt x="1597874" y="1197168"/>
                </a:lnTo>
                <a:lnTo>
                  <a:pt x="1597874" y="807564"/>
                </a:lnTo>
                <a:lnTo>
                  <a:pt x="1701140" y="807564"/>
                </a:lnTo>
                <a:lnTo>
                  <a:pt x="1701140" y="662931"/>
                </a:lnTo>
                <a:lnTo>
                  <a:pt x="2018881" y="662931"/>
                </a:lnTo>
                <a:lnTo>
                  <a:pt x="2018881" y="807564"/>
                </a:lnTo>
                <a:lnTo>
                  <a:pt x="2122148" y="807564"/>
                </a:lnTo>
                <a:lnTo>
                  <a:pt x="2122148" y="939446"/>
                </a:lnTo>
                <a:lnTo>
                  <a:pt x="2484020" y="939446"/>
                </a:lnTo>
                <a:lnTo>
                  <a:pt x="2484020" y="744644"/>
                </a:lnTo>
                <a:lnTo>
                  <a:pt x="2549333" y="744644"/>
                </a:lnTo>
                <a:lnTo>
                  <a:pt x="2976519" y="744644"/>
                </a:lnTo>
                <a:lnTo>
                  <a:pt x="3008294" y="744644"/>
                </a:lnTo>
                <a:lnTo>
                  <a:pt x="3008294" y="879713"/>
                </a:lnTo>
                <a:lnTo>
                  <a:pt x="3356927" y="879713"/>
                </a:lnTo>
                <a:lnTo>
                  <a:pt x="3356927" y="172822"/>
                </a:lnTo>
                <a:lnTo>
                  <a:pt x="3743513" y="172822"/>
                </a:lnTo>
                <a:lnTo>
                  <a:pt x="3743513" y="606386"/>
                </a:lnTo>
                <a:lnTo>
                  <a:pt x="4305739" y="606386"/>
                </a:lnTo>
                <a:lnTo>
                  <a:pt x="4305739" y="744644"/>
                </a:lnTo>
                <a:lnTo>
                  <a:pt x="4796473" y="744644"/>
                </a:lnTo>
                <a:lnTo>
                  <a:pt x="4796473" y="907753"/>
                </a:lnTo>
                <a:lnTo>
                  <a:pt x="4966423" y="907753"/>
                </a:lnTo>
                <a:lnTo>
                  <a:pt x="4966423" y="939446"/>
                </a:lnTo>
                <a:lnTo>
                  <a:pt x="5157463" y="939446"/>
                </a:lnTo>
                <a:lnTo>
                  <a:pt x="5157463" y="483901"/>
                </a:lnTo>
                <a:lnTo>
                  <a:pt x="5264259" y="483901"/>
                </a:lnTo>
                <a:lnTo>
                  <a:pt x="5264259" y="339268"/>
                </a:lnTo>
                <a:lnTo>
                  <a:pt x="5578471" y="339268"/>
                </a:lnTo>
                <a:lnTo>
                  <a:pt x="5578471" y="483901"/>
                </a:lnTo>
                <a:lnTo>
                  <a:pt x="5679089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grpSp>
        <p:nvGrpSpPr>
          <p:cNvPr id="141" name="Group 140"/>
          <p:cNvGrpSpPr>
            <a:grpSpLocks noChangeAspect="1"/>
          </p:cNvGrpSpPr>
          <p:nvPr userDrawn="1"/>
        </p:nvGrpSpPr>
        <p:grpSpPr bwMode="gray">
          <a:xfrm>
            <a:off x="7462446" y="3200399"/>
            <a:ext cx="4577461" cy="3539944"/>
            <a:chOff x="8496600" y="3495584"/>
            <a:chExt cx="3009906" cy="2327686"/>
          </a:xfrm>
        </p:grpSpPr>
        <p:sp>
          <p:nvSpPr>
            <p:cNvPr id="142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/>
            <p:cNvSpPr>
              <a:spLocks/>
            </p:cNvSpPr>
            <p:nvPr/>
          </p:nvSpPr>
          <p:spPr bwMode="gray">
            <a:xfrm>
              <a:off x="10804831" y="3495584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Freeform: Shape 104"/>
          <p:cNvSpPr>
            <a:spLocks/>
          </p:cNvSpPr>
          <p:nvPr userDrawn="1"/>
        </p:nvSpPr>
        <p:spPr bwMode="gray">
          <a:xfrm>
            <a:off x="5441950" y="4251325"/>
            <a:ext cx="6994525" cy="2743200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143" name="Group 142"/>
          <p:cNvGrpSpPr>
            <a:grpSpLocks noChangeAspect="1"/>
          </p:cNvGrpSpPr>
          <p:nvPr userDrawn="1"/>
        </p:nvGrpSpPr>
        <p:grpSpPr bwMode="gray">
          <a:xfrm>
            <a:off x="7462446" y="3200401"/>
            <a:ext cx="4577461" cy="3539940"/>
            <a:chOff x="8496600" y="3495586"/>
            <a:chExt cx="3009906" cy="2327684"/>
          </a:xfrm>
        </p:grpSpPr>
        <p:sp>
          <p:nvSpPr>
            <p:cNvPr id="144" name="Freeform 9"/>
            <p:cNvSpPr>
              <a:spLocks/>
            </p:cNvSpPr>
            <p:nvPr/>
          </p:nvSpPr>
          <p:spPr bwMode="gray">
            <a:xfrm>
              <a:off x="8496600" y="5501008"/>
              <a:ext cx="646113" cy="82550"/>
            </a:xfrm>
            <a:custGeom>
              <a:avLst/>
              <a:gdLst>
                <a:gd name="T0" fmla="*/ 437 w 467"/>
                <a:gd name="T1" fmla="*/ 60 h 60"/>
                <a:gd name="T2" fmla="*/ 30 w 467"/>
                <a:gd name="T3" fmla="*/ 60 h 60"/>
                <a:gd name="T4" fmla="*/ 0 w 467"/>
                <a:gd name="T5" fmla="*/ 30 h 60"/>
                <a:gd name="T6" fmla="*/ 30 w 467"/>
                <a:gd name="T7" fmla="*/ 0 h 60"/>
                <a:gd name="T8" fmla="*/ 437 w 467"/>
                <a:gd name="T9" fmla="*/ 0 h 60"/>
                <a:gd name="T10" fmla="*/ 467 w 467"/>
                <a:gd name="T11" fmla="*/ 30 h 60"/>
                <a:gd name="T12" fmla="*/ 437 w 46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60">
                  <a:moveTo>
                    <a:pt x="437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53" y="0"/>
                    <a:pt x="467" y="13"/>
                    <a:pt x="467" y="30"/>
                  </a:cubicBezTo>
                  <a:cubicBezTo>
                    <a:pt x="467" y="46"/>
                    <a:pt x="453" y="60"/>
                    <a:pt x="437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gray">
            <a:xfrm>
              <a:off x="10804831" y="3495586"/>
              <a:ext cx="701675" cy="371475"/>
            </a:xfrm>
            <a:custGeom>
              <a:avLst/>
              <a:gdLst>
                <a:gd name="T0" fmla="*/ 440 w 507"/>
                <a:gd name="T1" fmla="*/ 127 h 271"/>
                <a:gd name="T2" fmla="*/ 306 w 507"/>
                <a:gd name="T3" fmla="*/ 0 h 271"/>
                <a:gd name="T4" fmla="*/ 174 w 507"/>
                <a:gd name="T5" fmla="*/ 106 h 271"/>
                <a:gd name="T6" fmla="*/ 99 w 507"/>
                <a:gd name="T7" fmla="*/ 72 h 271"/>
                <a:gd name="T8" fmla="*/ 0 w 507"/>
                <a:gd name="T9" fmla="*/ 171 h 271"/>
                <a:gd name="T10" fmla="*/ 99 w 507"/>
                <a:gd name="T11" fmla="*/ 271 h 271"/>
                <a:gd name="T12" fmla="*/ 435 w 507"/>
                <a:gd name="T13" fmla="*/ 271 h 271"/>
                <a:gd name="T14" fmla="*/ 507 w 507"/>
                <a:gd name="T15" fmla="*/ 199 h 271"/>
                <a:gd name="T16" fmla="*/ 440 w 507"/>
                <a:gd name="T17" fmla="*/ 1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271">
                  <a:moveTo>
                    <a:pt x="440" y="127"/>
                  </a:moveTo>
                  <a:cubicBezTo>
                    <a:pt x="436" y="56"/>
                    <a:pt x="378" y="0"/>
                    <a:pt x="306" y="0"/>
                  </a:cubicBezTo>
                  <a:cubicBezTo>
                    <a:pt x="241" y="0"/>
                    <a:pt x="187" y="46"/>
                    <a:pt x="174" y="106"/>
                  </a:cubicBezTo>
                  <a:cubicBezTo>
                    <a:pt x="156" y="85"/>
                    <a:pt x="129" y="72"/>
                    <a:pt x="99" y="72"/>
                  </a:cubicBezTo>
                  <a:cubicBezTo>
                    <a:pt x="44" y="72"/>
                    <a:pt x="0" y="116"/>
                    <a:pt x="0" y="171"/>
                  </a:cubicBezTo>
                  <a:cubicBezTo>
                    <a:pt x="0" y="226"/>
                    <a:pt x="44" y="271"/>
                    <a:pt x="99" y="271"/>
                  </a:cubicBezTo>
                  <a:cubicBezTo>
                    <a:pt x="99" y="271"/>
                    <a:pt x="434" y="271"/>
                    <a:pt x="435" y="271"/>
                  </a:cubicBezTo>
                  <a:cubicBezTo>
                    <a:pt x="475" y="271"/>
                    <a:pt x="507" y="238"/>
                    <a:pt x="507" y="199"/>
                  </a:cubicBezTo>
                  <a:cubicBezTo>
                    <a:pt x="507" y="161"/>
                    <a:pt x="478" y="130"/>
                    <a:pt x="4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gray">
            <a:xfrm>
              <a:off x="10001550" y="5497833"/>
              <a:ext cx="1504950" cy="82550"/>
            </a:xfrm>
            <a:custGeom>
              <a:avLst/>
              <a:gdLst>
                <a:gd name="T0" fmla="*/ 1059 w 1089"/>
                <a:gd name="T1" fmla="*/ 60 h 60"/>
                <a:gd name="T2" fmla="*/ 30 w 1089"/>
                <a:gd name="T3" fmla="*/ 60 h 60"/>
                <a:gd name="T4" fmla="*/ 0 w 1089"/>
                <a:gd name="T5" fmla="*/ 30 h 60"/>
                <a:gd name="T6" fmla="*/ 30 w 1089"/>
                <a:gd name="T7" fmla="*/ 0 h 60"/>
                <a:gd name="T8" fmla="*/ 1059 w 1089"/>
                <a:gd name="T9" fmla="*/ 0 h 60"/>
                <a:gd name="T10" fmla="*/ 1089 w 1089"/>
                <a:gd name="T11" fmla="*/ 30 h 60"/>
                <a:gd name="T12" fmla="*/ 1059 w 1089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60">
                  <a:moveTo>
                    <a:pt x="1059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76" y="0"/>
                    <a:pt x="1089" y="13"/>
                    <a:pt x="1089" y="30"/>
                  </a:cubicBezTo>
                  <a:cubicBezTo>
                    <a:pt x="1089" y="46"/>
                    <a:pt x="1076" y="60"/>
                    <a:pt x="1059" y="6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gray">
            <a:xfrm>
              <a:off x="9110962" y="5713733"/>
              <a:ext cx="1012825" cy="109537"/>
            </a:xfrm>
            <a:custGeom>
              <a:avLst/>
              <a:gdLst>
                <a:gd name="T0" fmla="*/ 692 w 732"/>
                <a:gd name="T1" fmla="*/ 80 h 80"/>
                <a:gd name="T2" fmla="*/ 40 w 732"/>
                <a:gd name="T3" fmla="*/ 80 h 80"/>
                <a:gd name="T4" fmla="*/ 0 w 732"/>
                <a:gd name="T5" fmla="*/ 40 h 80"/>
                <a:gd name="T6" fmla="*/ 40 w 732"/>
                <a:gd name="T7" fmla="*/ 0 h 80"/>
                <a:gd name="T8" fmla="*/ 692 w 732"/>
                <a:gd name="T9" fmla="*/ 0 h 80"/>
                <a:gd name="T10" fmla="*/ 732 w 732"/>
                <a:gd name="T11" fmla="*/ 40 h 80"/>
                <a:gd name="T12" fmla="*/ 692 w 73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2" h="80">
                  <a:moveTo>
                    <a:pt x="692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14" y="0"/>
                    <a:pt x="732" y="18"/>
                    <a:pt x="732" y="40"/>
                  </a:cubicBezTo>
                  <a:cubicBezTo>
                    <a:pt x="732" y="62"/>
                    <a:pt x="714" y="80"/>
                    <a:pt x="692" y="80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gray">
            <a:xfrm>
              <a:off x="8910937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1 w 21"/>
                <a:gd name="T3" fmla="*/ 10 h 49"/>
                <a:gd name="T4" fmla="*/ 0 w 21"/>
                <a:gd name="T5" fmla="*/ 49 h 49"/>
                <a:gd name="T6" fmla="*/ 12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12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gray">
            <a:xfrm>
              <a:off x="8929987" y="4935858"/>
              <a:ext cx="14288" cy="77787"/>
            </a:xfrm>
            <a:custGeom>
              <a:avLst/>
              <a:gdLst>
                <a:gd name="T0" fmla="*/ 5 w 9"/>
                <a:gd name="T1" fmla="*/ 0 h 49"/>
                <a:gd name="T2" fmla="*/ 5 w 9"/>
                <a:gd name="T3" fmla="*/ 11 h 49"/>
                <a:gd name="T4" fmla="*/ 0 w 9"/>
                <a:gd name="T5" fmla="*/ 49 h 49"/>
                <a:gd name="T6" fmla="*/ 9 w 9"/>
                <a:gd name="T7" fmla="*/ 11 h 49"/>
                <a:gd name="T8" fmla="*/ 9 w 9"/>
                <a:gd name="T9" fmla="*/ 0 h 49"/>
                <a:gd name="T10" fmla="*/ 5 w 9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9">
                  <a:moveTo>
                    <a:pt x="5" y="0"/>
                  </a:moveTo>
                  <a:lnTo>
                    <a:pt x="5" y="11"/>
                  </a:lnTo>
                  <a:lnTo>
                    <a:pt x="0" y="49"/>
                  </a:lnTo>
                  <a:lnTo>
                    <a:pt x="9" y="11"/>
                  </a:lnTo>
                  <a:lnTo>
                    <a:pt x="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gray">
            <a:xfrm>
              <a:off x="8910937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1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1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gray">
            <a:xfrm>
              <a:off x="8912525" y="4997770"/>
              <a:ext cx="33338" cy="47625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2 w 24"/>
                <a:gd name="T5" fmla="*/ 34 h 34"/>
                <a:gd name="T6" fmla="*/ 24 w 24"/>
                <a:gd name="T7" fmla="*/ 32 h 34"/>
                <a:gd name="T8" fmla="*/ 24 w 24"/>
                <a:gd name="T9" fmla="*/ 27 h 34"/>
                <a:gd name="T10" fmla="*/ 22 w 24"/>
                <a:gd name="T11" fmla="*/ 24 h 34"/>
                <a:gd name="T12" fmla="*/ 15 w 24"/>
                <a:gd name="T13" fmla="*/ 16 h 34"/>
                <a:gd name="T14" fmla="*/ 15 w 24"/>
                <a:gd name="T15" fmla="*/ 0 h 34"/>
                <a:gd name="T16" fmla="*/ 0 w 2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4" y="26"/>
                    <a:pt x="22" y="24"/>
                  </a:cubicBezTo>
                  <a:cubicBezTo>
                    <a:pt x="20" y="23"/>
                    <a:pt x="16" y="18"/>
                    <a:pt x="15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gray">
            <a:xfrm>
              <a:off x="89125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2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2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2" y="4"/>
                    <a:pt x="2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gray">
            <a:xfrm>
              <a:off x="8933162" y="5019995"/>
              <a:ext cx="12700" cy="25400"/>
            </a:xfrm>
            <a:custGeom>
              <a:avLst/>
              <a:gdLst>
                <a:gd name="T0" fmla="*/ 7 w 9"/>
                <a:gd name="T1" fmla="*/ 18 h 18"/>
                <a:gd name="T2" fmla="*/ 9 w 9"/>
                <a:gd name="T3" fmla="*/ 16 h 18"/>
                <a:gd name="T4" fmla="*/ 9 w 9"/>
                <a:gd name="T5" fmla="*/ 11 h 18"/>
                <a:gd name="T6" fmla="*/ 7 w 9"/>
                <a:gd name="T7" fmla="*/ 8 h 18"/>
                <a:gd name="T8" fmla="*/ 0 w 9"/>
                <a:gd name="T9" fmla="*/ 0 h 18"/>
                <a:gd name="T10" fmla="*/ 0 w 9"/>
                <a:gd name="T11" fmla="*/ 18 h 18"/>
                <a:gd name="T12" fmla="*/ 7 w 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9" y="18"/>
                    <a:pt x="9" y="16"/>
                  </a:cubicBezTo>
                  <a:cubicBezTo>
                    <a:pt x="9" y="14"/>
                    <a:pt x="9" y="11"/>
                    <a:pt x="9" y="11"/>
                  </a:cubicBezTo>
                  <a:cubicBezTo>
                    <a:pt x="9" y="11"/>
                    <a:pt x="9" y="10"/>
                    <a:pt x="7" y="8"/>
                  </a:cubicBezTo>
                  <a:cubicBezTo>
                    <a:pt x="5" y="7"/>
                    <a:pt x="1" y="2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gray">
            <a:xfrm>
              <a:off x="8874425" y="4935858"/>
              <a:ext cx="33338" cy="77787"/>
            </a:xfrm>
            <a:custGeom>
              <a:avLst/>
              <a:gdLst>
                <a:gd name="T0" fmla="*/ 0 w 21"/>
                <a:gd name="T1" fmla="*/ 0 h 49"/>
                <a:gd name="T2" fmla="*/ 0 w 21"/>
                <a:gd name="T3" fmla="*/ 10 h 49"/>
                <a:gd name="T4" fmla="*/ 0 w 21"/>
                <a:gd name="T5" fmla="*/ 49 h 49"/>
                <a:gd name="T6" fmla="*/ 13 w 21"/>
                <a:gd name="T7" fmla="*/ 49 h 49"/>
                <a:gd name="T8" fmla="*/ 21 w 21"/>
                <a:gd name="T9" fmla="*/ 11 h 49"/>
                <a:gd name="T10" fmla="*/ 21 w 21"/>
                <a:gd name="T11" fmla="*/ 0 h 49"/>
                <a:gd name="T12" fmla="*/ 0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13" y="49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gray">
            <a:xfrm>
              <a:off x="8895062" y="4935858"/>
              <a:ext cx="12700" cy="77787"/>
            </a:xfrm>
            <a:custGeom>
              <a:avLst/>
              <a:gdLst>
                <a:gd name="T0" fmla="*/ 4 w 8"/>
                <a:gd name="T1" fmla="*/ 0 h 49"/>
                <a:gd name="T2" fmla="*/ 4 w 8"/>
                <a:gd name="T3" fmla="*/ 11 h 49"/>
                <a:gd name="T4" fmla="*/ 0 w 8"/>
                <a:gd name="T5" fmla="*/ 49 h 49"/>
                <a:gd name="T6" fmla="*/ 8 w 8"/>
                <a:gd name="T7" fmla="*/ 11 h 49"/>
                <a:gd name="T8" fmla="*/ 8 w 8"/>
                <a:gd name="T9" fmla="*/ 0 h 49"/>
                <a:gd name="T10" fmla="*/ 4 w 8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9">
                  <a:moveTo>
                    <a:pt x="4" y="0"/>
                  </a:moveTo>
                  <a:lnTo>
                    <a:pt x="4" y="11"/>
                  </a:lnTo>
                  <a:lnTo>
                    <a:pt x="0" y="49"/>
                  </a:lnTo>
                  <a:lnTo>
                    <a:pt x="8" y="11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gray">
            <a:xfrm>
              <a:off x="8874425" y="4935858"/>
              <a:ext cx="6350" cy="77787"/>
            </a:xfrm>
            <a:custGeom>
              <a:avLst/>
              <a:gdLst>
                <a:gd name="T0" fmla="*/ 0 w 4"/>
                <a:gd name="T1" fmla="*/ 0 h 49"/>
                <a:gd name="T2" fmla="*/ 0 w 4"/>
                <a:gd name="T3" fmla="*/ 10 h 49"/>
                <a:gd name="T4" fmla="*/ 0 w 4"/>
                <a:gd name="T5" fmla="*/ 49 h 49"/>
                <a:gd name="T6" fmla="*/ 4 w 4"/>
                <a:gd name="T7" fmla="*/ 10 h 49"/>
                <a:gd name="T8" fmla="*/ 4 w 4"/>
                <a:gd name="T9" fmla="*/ 0 h 49"/>
                <a:gd name="T10" fmla="*/ 0 w 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9">
                  <a:moveTo>
                    <a:pt x="0" y="0"/>
                  </a:moveTo>
                  <a:lnTo>
                    <a:pt x="0" y="10"/>
                  </a:lnTo>
                  <a:lnTo>
                    <a:pt x="0" y="49"/>
                  </a:lnTo>
                  <a:lnTo>
                    <a:pt x="4" y="1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gray">
            <a:xfrm>
              <a:off x="8874425" y="4997770"/>
              <a:ext cx="34925" cy="47625"/>
            </a:xfrm>
            <a:custGeom>
              <a:avLst/>
              <a:gdLst>
                <a:gd name="T0" fmla="*/ 0 w 25"/>
                <a:gd name="T1" fmla="*/ 0 h 34"/>
                <a:gd name="T2" fmla="*/ 0 w 25"/>
                <a:gd name="T3" fmla="*/ 34 h 34"/>
                <a:gd name="T4" fmla="*/ 23 w 25"/>
                <a:gd name="T5" fmla="*/ 34 h 34"/>
                <a:gd name="T6" fmla="*/ 24 w 25"/>
                <a:gd name="T7" fmla="*/ 32 h 34"/>
                <a:gd name="T8" fmla="*/ 24 w 25"/>
                <a:gd name="T9" fmla="*/ 27 h 34"/>
                <a:gd name="T10" fmla="*/ 22 w 25"/>
                <a:gd name="T11" fmla="*/ 24 h 34"/>
                <a:gd name="T12" fmla="*/ 16 w 25"/>
                <a:gd name="T13" fmla="*/ 16 h 34"/>
                <a:gd name="T14" fmla="*/ 16 w 25"/>
                <a:gd name="T15" fmla="*/ 0 h 34"/>
                <a:gd name="T16" fmla="*/ 0 w 2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2"/>
                  </a:cubicBezTo>
                  <a:cubicBezTo>
                    <a:pt x="24" y="30"/>
                    <a:pt x="24" y="27"/>
                    <a:pt x="24" y="27"/>
                  </a:cubicBezTo>
                  <a:cubicBezTo>
                    <a:pt x="24" y="27"/>
                    <a:pt x="25" y="26"/>
                    <a:pt x="22" y="24"/>
                  </a:cubicBezTo>
                  <a:cubicBezTo>
                    <a:pt x="20" y="23"/>
                    <a:pt x="16" y="18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3"/>
            <p:cNvSpPr>
              <a:spLocks/>
            </p:cNvSpPr>
            <p:nvPr/>
          </p:nvSpPr>
          <p:spPr bwMode="gray">
            <a:xfrm>
              <a:off x="8874425" y="5042220"/>
              <a:ext cx="33338" cy="4762"/>
            </a:xfrm>
            <a:custGeom>
              <a:avLst/>
              <a:gdLst>
                <a:gd name="T0" fmla="*/ 24 w 24"/>
                <a:gd name="T1" fmla="*/ 0 h 4"/>
                <a:gd name="T2" fmla="*/ 24 w 24"/>
                <a:gd name="T3" fmla="*/ 2 h 4"/>
                <a:gd name="T4" fmla="*/ 23 w 24"/>
                <a:gd name="T5" fmla="*/ 4 h 4"/>
                <a:gd name="T6" fmla="*/ 0 w 24"/>
                <a:gd name="T7" fmla="*/ 4 h 4"/>
                <a:gd name="T8" fmla="*/ 0 w 24"/>
                <a:gd name="T9" fmla="*/ 2 h 4"/>
                <a:gd name="T10" fmla="*/ 23 w 24"/>
                <a:gd name="T11" fmla="*/ 2 h 4"/>
                <a:gd name="T12" fmla="*/ 24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0"/>
                  </a:moveTo>
                  <a:cubicBezTo>
                    <a:pt x="24" y="0"/>
                    <a:pt x="24" y="1"/>
                    <a:pt x="24" y="2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4" y="2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4"/>
            <p:cNvSpPr>
              <a:spLocks/>
            </p:cNvSpPr>
            <p:nvPr/>
          </p:nvSpPr>
          <p:spPr bwMode="gray">
            <a:xfrm>
              <a:off x="8896650" y="5019995"/>
              <a:ext cx="11113" cy="25400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7 w 8"/>
                <a:gd name="T5" fmla="*/ 18 h 18"/>
                <a:gd name="T6" fmla="*/ 8 w 8"/>
                <a:gd name="T7" fmla="*/ 16 h 18"/>
                <a:gd name="T8" fmla="*/ 8 w 8"/>
                <a:gd name="T9" fmla="*/ 11 h 18"/>
                <a:gd name="T10" fmla="*/ 8 w 8"/>
                <a:gd name="T11" fmla="*/ 11 h 18"/>
                <a:gd name="T12" fmla="*/ 8 w 8"/>
                <a:gd name="T13" fmla="*/ 11 h 18"/>
                <a:gd name="T14" fmla="*/ 8 w 8"/>
                <a:gd name="T15" fmla="*/ 11 h 18"/>
                <a:gd name="T16" fmla="*/ 6 w 8"/>
                <a:gd name="T17" fmla="*/ 8 h 18"/>
                <a:gd name="T18" fmla="*/ 0 w 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8"/>
                    <a:pt x="8" y="16"/>
                  </a:cubicBezTo>
                  <a:cubicBezTo>
                    <a:pt x="8" y="14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6" y="8"/>
                  </a:cubicBezTo>
                  <a:cubicBezTo>
                    <a:pt x="4" y="7"/>
                    <a:pt x="0" y="2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"/>
            <p:cNvSpPr>
              <a:spLocks/>
            </p:cNvSpPr>
            <p:nvPr/>
          </p:nvSpPr>
          <p:spPr bwMode="gray">
            <a:xfrm>
              <a:off x="8929987" y="4756470"/>
              <a:ext cx="9525" cy="1587"/>
            </a:xfrm>
            <a:custGeom>
              <a:avLst/>
              <a:gdLst>
                <a:gd name="T0" fmla="*/ 0 w 6"/>
                <a:gd name="T1" fmla="*/ 0 h 1"/>
                <a:gd name="T2" fmla="*/ 6 w 6"/>
                <a:gd name="T3" fmla="*/ 1 h 1"/>
                <a:gd name="T4" fmla="*/ 6 w 6"/>
                <a:gd name="T5" fmla="*/ 1 h 1"/>
                <a:gd name="T6" fmla="*/ 0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"/>
            <p:cNvSpPr>
              <a:spLocks/>
            </p:cNvSpPr>
            <p:nvPr/>
          </p:nvSpPr>
          <p:spPr bwMode="gray">
            <a:xfrm>
              <a:off x="8917287" y="4731070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"/>
            <p:cNvSpPr>
              <a:spLocks/>
            </p:cNvSpPr>
            <p:nvPr/>
          </p:nvSpPr>
          <p:spPr bwMode="gray">
            <a:xfrm>
              <a:off x="8899825" y="4724720"/>
              <a:ext cx="50800" cy="57150"/>
            </a:xfrm>
            <a:custGeom>
              <a:avLst/>
              <a:gdLst>
                <a:gd name="T0" fmla="*/ 33 w 36"/>
                <a:gd name="T1" fmla="*/ 16 h 42"/>
                <a:gd name="T2" fmla="*/ 28 w 36"/>
                <a:gd name="T3" fmla="*/ 7 h 42"/>
                <a:gd name="T4" fmla="*/ 27 w 36"/>
                <a:gd name="T5" fmla="*/ 5 h 42"/>
                <a:gd name="T6" fmla="*/ 27 w 36"/>
                <a:gd name="T7" fmla="*/ 5 h 42"/>
                <a:gd name="T8" fmla="*/ 17 w 36"/>
                <a:gd name="T9" fmla="*/ 4 h 42"/>
                <a:gd name="T10" fmla="*/ 13 w 36"/>
                <a:gd name="T11" fmla="*/ 0 h 42"/>
                <a:gd name="T12" fmla="*/ 13 w 36"/>
                <a:gd name="T13" fmla="*/ 0 h 42"/>
                <a:gd name="T14" fmla="*/ 13 w 36"/>
                <a:gd name="T15" fmla="*/ 5 h 42"/>
                <a:gd name="T16" fmla="*/ 13 w 36"/>
                <a:gd name="T17" fmla="*/ 6 h 42"/>
                <a:gd name="T18" fmla="*/ 13 w 36"/>
                <a:gd name="T19" fmla="*/ 11 h 42"/>
                <a:gd name="T20" fmla="*/ 14 w 36"/>
                <a:gd name="T21" fmla="*/ 14 h 42"/>
                <a:gd name="T22" fmla="*/ 11 w 36"/>
                <a:gd name="T23" fmla="*/ 14 h 42"/>
                <a:gd name="T24" fmla="*/ 6 w 36"/>
                <a:gd name="T25" fmla="*/ 11 h 42"/>
                <a:gd name="T26" fmla="*/ 3 w 36"/>
                <a:gd name="T27" fmla="*/ 12 h 42"/>
                <a:gd name="T28" fmla="*/ 4 w 36"/>
                <a:gd name="T29" fmla="*/ 17 h 42"/>
                <a:gd name="T30" fmla="*/ 5 w 36"/>
                <a:gd name="T31" fmla="*/ 20 h 42"/>
                <a:gd name="T32" fmla="*/ 6 w 36"/>
                <a:gd name="T33" fmla="*/ 22 h 42"/>
                <a:gd name="T34" fmla="*/ 6 w 36"/>
                <a:gd name="T35" fmla="*/ 22 h 42"/>
                <a:gd name="T36" fmla="*/ 6 w 36"/>
                <a:gd name="T37" fmla="*/ 22 h 42"/>
                <a:gd name="T38" fmla="*/ 2 w 36"/>
                <a:gd name="T39" fmla="*/ 31 h 42"/>
                <a:gd name="T40" fmla="*/ 0 w 36"/>
                <a:gd name="T41" fmla="*/ 30 h 42"/>
                <a:gd name="T42" fmla="*/ 2 w 36"/>
                <a:gd name="T43" fmla="*/ 41 h 42"/>
                <a:gd name="T44" fmla="*/ 19 w 36"/>
                <a:gd name="T45" fmla="*/ 42 h 42"/>
                <a:gd name="T46" fmla="*/ 18 w 36"/>
                <a:gd name="T47" fmla="*/ 36 h 42"/>
                <a:gd name="T48" fmla="*/ 23 w 36"/>
                <a:gd name="T49" fmla="*/ 37 h 42"/>
                <a:gd name="T50" fmla="*/ 28 w 36"/>
                <a:gd name="T51" fmla="*/ 34 h 42"/>
                <a:gd name="T52" fmla="*/ 29 w 36"/>
                <a:gd name="T53" fmla="*/ 29 h 42"/>
                <a:gd name="T54" fmla="*/ 29 w 36"/>
                <a:gd name="T55" fmla="*/ 24 h 42"/>
                <a:gd name="T56" fmla="*/ 30 w 36"/>
                <a:gd name="T57" fmla="*/ 20 h 42"/>
                <a:gd name="T58" fmla="*/ 33 w 36"/>
                <a:gd name="T5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2">
                  <a:moveTo>
                    <a:pt x="33" y="16"/>
                  </a:moveTo>
                  <a:cubicBezTo>
                    <a:pt x="33" y="16"/>
                    <a:pt x="28" y="8"/>
                    <a:pt x="28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9"/>
                    <a:pt x="13" y="11"/>
                  </a:cubicBezTo>
                  <a:cubicBezTo>
                    <a:pt x="14" y="12"/>
                    <a:pt x="14" y="14"/>
                    <a:pt x="14" y="14"/>
                  </a:cubicBezTo>
                  <a:cubicBezTo>
                    <a:pt x="14" y="16"/>
                    <a:pt x="11" y="14"/>
                    <a:pt x="11" y="14"/>
                  </a:cubicBezTo>
                  <a:cubicBezTo>
                    <a:pt x="11" y="14"/>
                    <a:pt x="9" y="12"/>
                    <a:pt x="6" y="11"/>
                  </a:cubicBezTo>
                  <a:cubicBezTo>
                    <a:pt x="5" y="11"/>
                    <a:pt x="4" y="11"/>
                    <a:pt x="3" y="12"/>
                  </a:cubicBezTo>
                  <a:cubicBezTo>
                    <a:pt x="3" y="13"/>
                    <a:pt x="3" y="15"/>
                    <a:pt x="4" y="17"/>
                  </a:cubicBezTo>
                  <a:cubicBezTo>
                    <a:pt x="4" y="18"/>
                    <a:pt x="4" y="20"/>
                    <a:pt x="5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8"/>
                    <a:pt x="2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7"/>
                    <a:pt x="21" y="37"/>
                    <a:pt x="23" y="37"/>
                  </a:cubicBezTo>
                  <a:cubicBezTo>
                    <a:pt x="28" y="37"/>
                    <a:pt x="28" y="34"/>
                    <a:pt x="28" y="34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6" y="19"/>
                    <a:pt x="34" y="17"/>
                    <a:pt x="33" y="16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8"/>
            <p:cNvSpPr>
              <a:spLocks/>
            </p:cNvSpPr>
            <p:nvPr/>
          </p:nvSpPr>
          <p:spPr bwMode="gray">
            <a:xfrm>
              <a:off x="8907762" y="4772345"/>
              <a:ext cx="17463" cy="4762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12 w 12"/>
                <a:gd name="T5" fmla="*/ 1 h 3"/>
                <a:gd name="T6" fmla="*/ 0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1" y="1"/>
                    <a:pt x="4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9"/>
            <p:cNvSpPr>
              <a:spLocks/>
            </p:cNvSpPr>
            <p:nvPr/>
          </p:nvSpPr>
          <p:spPr bwMode="gray">
            <a:xfrm>
              <a:off x="8934750" y="4758058"/>
              <a:ext cx="4763" cy="4762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0 h 4"/>
                <a:gd name="T4" fmla="*/ 0 w 4"/>
                <a:gd name="T5" fmla="*/ 0 h 4"/>
                <a:gd name="T6" fmla="*/ 4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2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"/>
                    <a:pt x="4" y="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0"/>
            <p:cNvSpPr>
              <a:spLocks/>
            </p:cNvSpPr>
            <p:nvPr/>
          </p:nvSpPr>
          <p:spPr bwMode="gray">
            <a:xfrm>
              <a:off x="8937925" y="4758058"/>
              <a:ext cx="1588" cy="3175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1"/>
            <p:cNvSpPr>
              <a:spLocks/>
            </p:cNvSpPr>
            <p:nvPr/>
          </p:nvSpPr>
          <p:spPr bwMode="gray">
            <a:xfrm>
              <a:off x="8934750" y="4739008"/>
              <a:ext cx="4763" cy="317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2"/>
            <p:cNvSpPr>
              <a:spLocks/>
            </p:cNvSpPr>
            <p:nvPr/>
          </p:nvSpPr>
          <p:spPr bwMode="gray">
            <a:xfrm>
              <a:off x="8893475" y="4772345"/>
              <a:ext cx="34925" cy="22225"/>
            </a:xfrm>
            <a:custGeom>
              <a:avLst/>
              <a:gdLst>
                <a:gd name="T0" fmla="*/ 0 w 22"/>
                <a:gd name="T1" fmla="*/ 8 h 14"/>
                <a:gd name="T2" fmla="*/ 2 w 22"/>
                <a:gd name="T3" fmla="*/ 0 h 14"/>
                <a:gd name="T4" fmla="*/ 22 w 22"/>
                <a:gd name="T5" fmla="*/ 4 h 14"/>
                <a:gd name="T6" fmla="*/ 22 w 22"/>
                <a:gd name="T7" fmla="*/ 14 h 14"/>
                <a:gd name="T8" fmla="*/ 0 w 2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8"/>
                  </a:moveTo>
                  <a:lnTo>
                    <a:pt x="2" y="0"/>
                  </a:lnTo>
                  <a:lnTo>
                    <a:pt x="22" y="4"/>
                  </a:lnTo>
                  <a:lnTo>
                    <a:pt x="2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"/>
            <p:cNvSpPr>
              <a:spLocks/>
            </p:cNvSpPr>
            <p:nvPr/>
          </p:nvSpPr>
          <p:spPr bwMode="gray">
            <a:xfrm>
              <a:off x="8855375" y="4777108"/>
              <a:ext cx="103188" cy="166687"/>
            </a:xfrm>
            <a:custGeom>
              <a:avLst/>
              <a:gdLst>
                <a:gd name="T0" fmla="*/ 31 w 74"/>
                <a:gd name="T1" fmla="*/ 4 h 121"/>
                <a:gd name="T2" fmla="*/ 14 w 74"/>
                <a:gd name="T3" fmla="*/ 24 h 121"/>
                <a:gd name="T4" fmla="*/ 0 w 74"/>
                <a:gd name="T5" fmla="*/ 119 h 121"/>
                <a:gd name="T6" fmla="*/ 68 w 74"/>
                <a:gd name="T7" fmla="*/ 115 h 121"/>
                <a:gd name="T8" fmla="*/ 62 w 74"/>
                <a:gd name="T9" fmla="*/ 16 h 121"/>
                <a:gd name="T10" fmla="*/ 31 w 74"/>
                <a:gd name="T11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21">
                  <a:moveTo>
                    <a:pt x="31" y="4"/>
                  </a:moveTo>
                  <a:cubicBezTo>
                    <a:pt x="17" y="5"/>
                    <a:pt x="14" y="22"/>
                    <a:pt x="14" y="24"/>
                  </a:cubicBezTo>
                  <a:cubicBezTo>
                    <a:pt x="13" y="49"/>
                    <a:pt x="11" y="118"/>
                    <a:pt x="0" y="119"/>
                  </a:cubicBezTo>
                  <a:cubicBezTo>
                    <a:pt x="60" y="119"/>
                    <a:pt x="62" y="121"/>
                    <a:pt x="68" y="115"/>
                  </a:cubicBezTo>
                  <a:cubicBezTo>
                    <a:pt x="74" y="109"/>
                    <a:pt x="62" y="16"/>
                    <a:pt x="62" y="16"/>
                  </a:cubicBezTo>
                  <a:cubicBezTo>
                    <a:pt x="61" y="0"/>
                    <a:pt x="48" y="3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"/>
            <p:cNvSpPr>
              <a:spLocks/>
            </p:cNvSpPr>
            <p:nvPr/>
          </p:nvSpPr>
          <p:spPr bwMode="gray">
            <a:xfrm>
              <a:off x="8855375" y="4780283"/>
              <a:ext cx="69850" cy="160337"/>
            </a:xfrm>
            <a:custGeom>
              <a:avLst/>
              <a:gdLst>
                <a:gd name="T0" fmla="*/ 31 w 50"/>
                <a:gd name="T1" fmla="*/ 1 h 116"/>
                <a:gd name="T2" fmla="*/ 14 w 50"/>
                <a:gd name="T3" fmla="*/ 21 h 116"/>
                <a:gd name="T4" fmla="*/ 0 w 50"/>
                <a:gd name="T5" fmla="*/ 116 h 116"/>
                <a:gd name="T6" fmla="*/ 9 w 50"/>
                <a:gd name="T7" fmla="*/ 116 h 116"/>
                <a:gd name="T8" fmla="*/ 8 w 50"/>
                <a:gd name="T9" fmla="*/ 116 h 116"/>
                <a:gd name="T10" fmla="*/ 22 w 50"/>
                <a:gd name="T11" fmla="*/ 31 h 116"/>
                <a:gd name="T12" fmla="*/ 40 w 50"/>
                <a:gd name="T13" fmla="*/ 2 h 116"/>
                <a:gd name="T14" fmla="*/ 49 w 50"/>
                <a:gd name="T15" fmla="*/ 0 h 116"/>
                <a:gd name="T16" fmla="*/ 31 w 50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6">
                  <a:moveTo>
                    <a:pt x="31" y="1"/>
                  </a:moveTo>
                  <a:cubicBezTo>
                    <a:pt x="17" y="2"/>
                    <a:pt x="14" y="19"/>
                    <a:pt x="14" y="21"/>
                  </a:cubicBezTo>
                  <a:cubicBezTo>
                    <a:pt x="13" y="46"/>
                    <a:pt x="11" y="115"/>
                    <a:pt x="0" y="116"/>
                  </a:cubicBezTo>
                  <a:cubicBezTo>
                    <a:pt x="3" y="116"/>
                    <a:pt x="6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20" y="115"/>
                    <a:pt x="21" y="55"/>
                    <a:pt x="22" y="31"/>
                  </a:cubicBezTo>
                  <a:cubicBezTo>
                    <a:pt x="22" y="29"/>
                    <a:pt x="26" y="3"/>
                    <a:pt x="40" y="2"/>
                  </a:cubicBezTo>
                  <a:cubicBezTo>
                    <a:pt x="43" y="2"/>
                    <a:pt x="50" y="1"/>
                    <a:pt x="49" y="0"/>
                  </a:cubicBezTo>
                  <a:cubicBezTo>
                    <a:pt x="44" y="0"/>
                    <a:pt x="38" y="0"/>
                    <a:pt x="31" y="1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gray">
            <a:xfrm>
              <a:off x="8890300" y="4850133"/>
              <a:ext cx="87313" cy="55562"/>
            </a:xfrm>
            <a:custGeom>
              <a:avLst/>
              <a:gdLst>
                <a:gd name="T0" fmla="*/ 63 w 63"/>
                <a:gd name="T1" fmla="*/ 36 h 41"/>
                <a:gd name="T2" fmla="*/ 57 w 63"/>
                <a:gd name="T3" fmla="*/ 41 h 41"/>
                <a:gd name="T4" fmla="*/ 6 w 63"/>
                <a:gd name="T5" fmla="*/ 41 h 41"/>
                <a:gd name="T6" fmla="*/ 0 w 63"/>
                <a:gd name="T7" fmla="*/ 36 h 41"/>
                <a:gd name="T8" fmla="*/ 0 w 63"/>
                <a:gd name="T9" fmla="*/ 6 h 41"/>
                <a:gd name="T10" fmla="*/ 6 w 63"/>
                <a:gd name="T11" fmla="*/ 0 h 41"/>
                <a:gd name="T12" fmla="*/ 57 w 63"/>
                <a:gd name="T13" fmla="*/ 0 h 41"/>
                <a:gd name="T14" fmla="*/ 63 w 63"/>
                <a:gd name="T15" fmla="*/ 6 h 41"/>
                <a:gd name="T16" fmla="*/ 63 w 63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1">
                  <a:moveTo>
                    <a:pt x="63" y="36"/>
                  </a:moveTo>
                  <a:cubicBezTo>
                    <a:pt x="63" y="39"/>
                    <a:pt x="60" y="41"/>
                    <a:pt x="5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0" y="39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lnTo>
                    <a:pt x="63" y="3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"/>
            <p:cNvSpPr>
              <a:spLocks/>
            </p:cNvSpPr>
            <p:nvPr/>
          </p:nvSpPr>
          <p:spPr bwMode="gray">
            <a:xfrm>
              <a:off x="8960150" y="4897758"/>
              <a:ext cx="19050" cy="20637"/>
            </a:xfrm>
            <a:custGeom>
              <a:avLst/>
              <a:gdLst>
                <a:gd name="T0" fmla="*/ 0 w 14"/>
                <a:gd name="T1" fmla="*/ 10 h 15"/>
                <a:gd name="T2" fmla="*/ 0 w 14"/>
                <a:gd name="T3" fmla="*/ 10 h 15"/>
                <a:gd name="T4" fmla="*/ 1 w 14"/>
                <a:gd name="T5" fmla="*/ 12 h 15"/>
                <a:gd name="T6" fmla="*/ 6 w 14"/>
                <a:gd name="T7" fmla="*/ 15 h 15"/>
                <a:gd name="T8" fmla="*/ 8 w 14"/>
                <a:gd name="T9" fmla="*/ 14 h 15"/>
                <a:gd name="T10" fmla="*/ 9 w 14"/>
                <a:gd name="T11" fmla="*/ 13 h 15"/>
                <a:gd name="T12" fmla="*/ 11 w 14"/>
                <a:gd name="T13" fmla="*/ 12 h 15"/>
                <a:gd name="T14" fmla="*/ 11 w 14"/>
                <a:gd name="T15" fmla="*/ 10 h 15"/>
                <a:gd name="T16" fmla="*/ 13 w 14"/>
                <a:gd name="T17" fmla="*/ 9 h 15"/>
                <a:gd name="T18" fmla="*/ 12 w 14"/>
                <a:gd name="T19" fmla="*/ 6 h 15"/>
                <a:gd name="T20" fmla="*/ 11 w 14"/>
                <a:gd name="T21" fmla="*/ 6 h 15"/>
                <a:gd name="T22" fmla="*/ 13 w 14"/>
                <a:gd name="T23" fmla="*/ 5 h 15"/>
                <a:gd name="T24" fmla="*/ 13 w 14"/>
                <a:gd name="T25" fmla="*/ 3 h 15"/>
                <a:gd name="T26" fmla="*/ 8 w 14"/>
                <a:gd name="T27" fmla="*/ 0 h 15"/>
                <a:gd name="T28" fmla="*/ 6 w 14"/>
                <a:gd name="T29" fmla="*/ 0 h 15"/>
                <a:gd name="T30" fmla="*/ 0 w 14"/>
                <a:gd name="T3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2" y="2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"/>
            <p:cNvSpPr>
              <a:spLocks/>
            </p:cNvSpPr>
            <p:nvPr/>
          </p:nvSpPr>
          <p:spPr bwMode="gray">
            <a:xfrm>
              <a:off x="8960150" y="4892995"/>
              <a:ext cx="15875" cy="6350"/>
            </a:xfrm>
            <a:custGeom>
              <a:avLst/>
              <a:gdLst>
                <a:gd name="T0" fmla="*/ 0 w 11"/>
                <a:gd name="T1" fmla="*/ 2 h 4"/>
                <a:gd name="T2" fmla="*/ 2 w 11"/>
                <a:gd name="T3" fmla="*/ 0 h 4"/>
                <a:gd name="T4" fmla="*/ 10 w 11"/>
                <a:gd name="T5" fmla="*/ 0 h 4"/>
                <a:gd name="T6" fmla="*/ 11 w 11"/>
                <a:gd name="T7" fmla="*/ 2 h 4"/>
                <a:gd name="T8" fmla="*/ 11 w 11"/>
                <a:gd name="T9" fmla="*/ 2 h 4"/>
                <a:gd name="T10" fmla="*/ 10 w 11"/>
                <a:gd name="T11" fmla="*/ 4 h 4"/>
                <a:gd name="T12" fmla="*/ 2 w 11"/>
                <a:gd name="T13" fmla="*/ 4 h 4"/>
                <a:gd name="T14" fmla="*/ 0 w 11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8"/>
            <p:cNvSpPr>
              <a:spLocks/>
            </p:cNvSpPr>
            <p:nvPr/>
          </p:nvSpPr>
          <p:spPr bwMode="gray">
            <a:xfrm>
              <a:off x="8893475" y="4797745"/>
              <a:ext cx="77788" cy="115887"/>
            </a:xfrm>
            <a:custGeom>
              <a:avLst/>
              <a:gdLst>
                <a:gd name="T0" fmla="*/ 48 w 57"/>
                <a:gd name="T1" fmla="*/ 84 h 84"/>
                <a:gd name="T2" fmla="*/ 42 w 57"/>
                <a:gd name="T3" fmla="*/ 82 h 84"/>
                <a:gd name="T4" fmla="*/ 18 w 57"/>
                <a:gd name="T5" fmla="*/ 59 h 84"/>
                <a:gd name="T6" fmla="*/ 1 w 57"/>
                <a:gd name="T7" fmla="*/ 11 h 84"/>
                <a:gd name="T8" fmla="*/ 6 w 57"/>
                <a:gd name="T9" fmla="*/ 1 h 84"/>
                <a:gd name="T10" fmla="*/ 16 w 57"/>
                <a:gd name="T11" fmla="*/ 6 h 84"/>
                <a:gd name="T12" fmla="*/ 32 w 57"/>
                <a:gd name="T13" fmla="*/ 50 h 84"/>
                <a:gd name="T14" fmla="*/ 53 w 57"/>
                <a:gd name="T15" fmla="*/ 70 h 84"/>
                <a:gd name="T16" fmla="*/ 54 w 57"/>
                <a:gd name="T17" fmla="*/ 81 h 84"/>
                <a:gd name="T18" fmla="*/ 48 w 57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4">
                  <a:moveTo>
                    <a:pt x="48" y="84"/>
                  </a:moveTo>
                  <a:cubicBezTo>
                    <a:pt x="46" y="84"/>
                    <a:pt x="44" y="83"/>
                    <a:pt x="42" y="82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2"/>
                    <a:pt x="16" y="6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7" y="73"/>
                    <a:pt x="57" y="78"/>
                    <a:pt x="54" y="81"/>
                  </a:cubicBezTo>
                  <a:cubicBezTo>
                    <a:pt x="52" y="83"/>
                    <a:pt x="50" y="84"/>
                    <a:pt x="48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gray">
            <a:xfrm>
              <a:off x="8893475" y="4799333"/>
              <a:ext cx="69850" cy="114300"/>
            </a:xfrm>
            <a:custGeom>
              <a:avLst/>
              <a:gdLst>
                <a:gd name="T0" fmla="*/ 48 w 51"/>
                <a:gd name="T1" fmla="*/ 76 h 82"/>
                <a:gd name="T2" fmla="*/ 23 w 51"/>
                <a:gd name="T3" fmla="*/ 53 h 82"/>
                <a:gd name="T4" fmla="*/ 5 w 51"/>
                <a:gd name="T5" fmla="*/ 2 h 82"/>
                <a:gd name="T6" fmla="*/ 4 w 51"/>
                <a:gd name="T7" fmla="*/ 0 h 82"/>
                <a:gd name="T8" fmla="*/ 1 w 51"/>
                <a:gd name="T9" fmla="*/ 9 h 82"/>
                <a:gd name="T10" fmla="*/ 18 w 51"/>
                <a:gd name="T11" fmla="*/ 57 h 82"/>
                <a:gd name="T12" fmla="*/ 42 w 51"/>
                <a:gd name="T13" fmla="*/ 80 h 82"/>
                <a:gd name="T14" fmla="*/ 48 w 51"/>
                <a:gd name="T15" fmla="*/ 82 h 82"/>
                <a:gd name="T16" fmla="*/ 51 w 51"/>
                <a:gd name="T17" fmla="*/ 81 h 82"/>
                <a:gd name="T18" fmla="*/ 48 w 51"/>
                <a:gd name="T19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82">
                  <a:moveTo>
                    <a:pt x="48" y="76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4" y="81"/>
                    <a:pt x="46" y="82"/>
                    <a:pt x="48" y="82"/>
                  </a:cubicBezTo>
                  <a:cubicBezTo>
                    <a:pt x="49" y="82"/>
                    <a:pt x="50" y="82"/>
                    <a:pt x="51" y="81"/>
                  </a:cubicBezTo>
                  <a:cubicBezTo>
                    <a:pt x="51" y="79"/>
                    <a:pt x="50" y="78"/>
                    <a:pt x="48" y="76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gray">
            <a:xfrm>
              <a:off x="8869662" y="4696145"/>
              <a:ext cx="73025" cy="73025"/>
            </a:xfrm>
            <a:custGeom>
              <a:avLst/>
              <a:gdLst>
                <a:gd name="T0" fmla="*/ 49 w 53"/>
                <a:gd name="T1" fmla="*/ 11 h 53"/>
                <a:gd name="T2" fmla="*/ 42 w 53"/>
                <a:gd name="T3" fmla="*/ 6 h 53"/>
                <a:gd name="T4" fmla="*/ 40 w 53"/>
                <a:gd name="T5" fmla="*/ 6 h 53"/>
                <a:gd name="T6" fmla="*/ 33 w 53"/>
                <a:gd name="T7" fmla="*/ 1 h 53"/>
                <a:gd name="T8" fmla="*/ 29 w 53"/>
                <a:gd name="T9" fmla="*/ 3 h 53"/>
                <a:gd name="T10" fmla="*/ 23 w 53"/>
                <a:gd name="T11" fmla="*/ 0 h 53"/>
                <a:gd name="T12" fmla="*/ 15 w 53"/>
                <a:gd name="T13" fmla="*/ 4 h 53"/>
                <a:gd name="T14" fmla="*/ 14 w 53"/>
                <a:gd name="T15" fmla="*/ 4 h 53"/>
                <a:gd name="T16" fmla="*/ 6 w 53"/>
                <a:gd name="T17" fmla="*/ 12 h 53"/>
                <a:gd name="T18" fmla="*/ 6 w 53"/>
                <a:gd name="T19" fmla="*/ 13 h 53"/>
                <a:gd name="T20" fmla="*/ 0 w 53"/>
                <a:gd name="T21" fmla="*/ 21 h 53"/>
                <a:gd name="T22" fmla="*/ 1 w 53"/>
                <a:gd name="T23" fmla="*/ 25 h 53"/>
                <a:gd name="T24" fmla="*/ 0 w 53"/>
                <a:gd name="T25" fmla="*/ 30 h 53"/>
                <a:gd name="T26" fmla="*/ 4 w 53"/>
                <a:gd name="T27" fmla="*/ 37 h 53"/>
                <a:gd name="T28" fmla="*/ 4 w 53"/>
                <a:gd name="T29" fmla="*/ 38 h 53"/>
                <a:gd name="T30" fmla="*/ 3 w 53"/>
                <a:gd name="T31" fmla="*/ 39 h 53"/>
                <a:gd name="T32" fmla="*/ 11 w 53"/>
                <a:gd name="T33" fmla="*/ 48 h 53"/>
                <a:gd name="T34" fmla="*/ 11 w 53"/>
                <a:gd name="T35" fmla="*/ 48 h 53"/>
                <a:gd name="T36" fmla="*/ 16 w 53"/>
                <a:gd name="T37" fmla="*/ 52 h 53"/>
                <a:gd name="T38" fmla="*/ 19 w 53"/>
                <a:gd name="T39" fmla="*/ 52 h 53"/>
                <a:gd name="T40" fmla="*/ 22 w 53"/>
                <a:gd name="T41" fmla="*/ 53 h 53"/>
                <a:gd name="T42" fmla="*/ 22 w 53"/>
                <a:gd name="T43" fmla="*/ 53 h 53"/>
                <a:gd name="T44" fmla="*/ 22 w 53"/>
                <a:gd name="T45" fmla="*/ 53 h 53"/>
                <a:gd name="T46" fmla="*/ 26 w 53"/>
                <a:gd name="T47" fmla="*/ 50 h 53"/>
                <a:gd name="T48" fmla="*/ 31 w 53"/>
                <a:gd name="T49" fmla="*/ 49 h 53"/>
                <a:gd name="T50" fmla="*/ 31 w 53"/>
                <a:gd name="T51" fmla="*/ 40 h 53"/>
                <a:gd name="T52" fmla="*/ 38 w 53"/>
                <a:gd name="T53" fmla="*/ 39 h 53"/>
                <a:gd name="T54" fmla="*/ 38 w 53"/>
                <a:gd name="T55" fmla="*/ 31 h 53"/>
                <a:gd name="T56" fmla="*/ 43 w 53"/>
                <a:gd name="T57" fmla="*/ 30 h 53"/>
                <a:gd name="T58" fmla="*/ 45 w 53"/>
                <a:gd name="T59" fmla="*/ 26 h 53"/>
                <a:gd name="T60" fmla="*/ 49 w 53"/>
                <a:gd name="T61" fmla="*/ 26 h 53"/>
                <a:gd name="T62" fmla="*/ 49 w 53"/>
                <a:gd name="T63" fmla="*/ 26 h 53"/>
                <a:gd name="T64" fmla="*/ 53 w 53"/>
                <a:gd name="T65" fmla="*/ 17 h 53"/>
                <a:gd name="T66" fmla="*/ 49 w 53"/>
                <a:gd name="T6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53">
                  <a:moveTo>
                    <a:pt x="49" y="11"/>
                  </a:moveTo>
                  <a:cubicBezTo>
                    <a:pt x="48" y="8"/>
                    <a:pt x="45" y="6"/>
                    <a:pt x="42" y="6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39" y="3"/>
                    <a:pt x="36" y="1"/>
                    <a:pt x="33" y="1"/>
                  </a:cubicBezTo>
                  <a:cubicBezTo>
                    <a:pt x="32" y="1"/>
                    <a:pt x="30" y="2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6" y="8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4"/>
                    <a:pt x="0" y="17"/>
                    <a:pt x="0" y="21"/>
                  </a:cubicBezTo>
                  <a:cubicBezTo>
                    <a:pt x="0" y="22"/>
                    <a:pt x="1" y="24"/>
                    <a:pt x="1" y="25"/>
                  </a:cubicBezTo>
                  <a:cubicBezTo>
                    <a:pt x="0" y="26"/>
                    <a:pt x="0" y="28"/>
                    <a:pt x="0" y="30"/>
                  </a:cubicBezTo>
                  <a:cubicBezTo>
                    <a:pt x="0" y="33"/>
                    <a:pt x="1" y="36"/>
                    <a:pt x="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3" y="39"/>
                  </a:cubicBezTo>
                  <a:cubicBezTo>
                    <a:pt x="3" y="44"/>
                    <a:pt x="7" y="47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4" y="52"/>
                    <a:pt x="16" y="52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20" y="52"/>
                    <a:pt x="21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9" y="50"/>
                    <a:pt x="31" y="49"/>
                  </a:cubicBezTo>
                  <a:cubicBezTo>
                    <a:pt x="39" y="46"/>
                    <a:pt x="32" y="45"/>
                    <a:pt x="31" y="40"/>
                  </a:cubicBezTo>
                  <a:cubicBezTo>
                    <a:pt x="31" y="35"/>
                    <a:pt x="36" y="40"/>
                    <a:pt x="38" y="39"/>
                  </a:cubicBezTo>
                  <a:cubicBezTo>
                    <a:pt x="40" y="39"/>
                    <a:pt x="38" y="35"/>
                    <a:pt x="38" y="31"/>
                  </a:cubicBezTo>
                  <a:cubicBezTo>
                    <a:pt x="37" y="27"/>
                    <a:pt x="39" y="30"/>
                    <a:pt x="43" y="30"/>
                  </a:cubicBezTo>
                  <a:cubicBezTo>
                    <a:pt x="46" y="29"/>
                    <a:pt x="46" y="28"/>
                    <a:pt x="45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4"/>
                    <a:pt x="53" y="20"/>
                    <a:pt x="53" y="17"/>
                  </a:cubicBezTo>
                  <a:cubicBezTo>
                    <a:pt x="52" y="14"/>
                    <a:pt x="51" y="13"/>
                    <a:pt x="4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gray">
            <a:xfrm>
              <a:off x="8861725" y="4683445"/>
              <a:ext cx="82550" cy="65087"/>
            </a:xfrm>
            <a:custGeom>
              <a:avLst/>
              <a:gdLst>
                <a:gd name="T0" fmla="*/ 60 w 60"/>
                <a:gd name="T1" fmla="*/ 26 h 47"/>
                <a:gd name="T2" fmla="*/ 59 w 60"/>
                <a:gd name="T3" fmla="*/ 21 h 47"/>
                <a:gd name="T4" fmla="*/ 22 w 60"/>
                <a:gd name="T5" fmla="*/ 6 h 47"/>
                <a:gd name="T6" fmla="*/ 6 w 60"/>
                <a:gd name="T7" fmla="*/ 43 h 47"/>
                <a:gd name="T8" fmla="*/ 8 w 60"/>
                <a:gd name="T9" fmla="*/ 47 h 47"/>
                <a:gd name="T10" fmla="*/ 60 w 60"/>
                <a:gd name="T11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7">
                  <a:moveTo>
                    <a:pt x="60" y="26"/>
                  </a:moveTo>
                  <a:cubicBezTo>
                    <a:pt x="60" y="24"/>
                    <a:pt x="59" y="23"/>
                    <a:pt x="59" y="21"/>
                  </a:cubicBezTo>
                  <a:cubicBezTo>
                    <a:pt x="53" y="7"/>
                    <a:pt x="36" y="0"/>
                    <a:pt x="22" y="6"/>
                  </a:cubicBezTo>
                  <a:cubicBezTo>
                    <a:pt x="7" y="12"/>
                    <a:pt x="0" y="29"/>
                    <a:pt x="6" y="43"/>
                  </a:cubicBezTo>
                  <a:cubicBezTo>
                    <a:pt x="7" y="44"/>
                    <a:pt x="7" y="46"/>
                    <a:pt x="8" y="47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gray">
            <a:xfrm>
              <a:off x="8885537" y="4683445"/>
              <a:ext cx="58738" cy="38100"/>
            </a:xfrm>
            <a:custGeom>
              <a:avLst/>
              <a:gdLst>
                <a:gd name="T0" fmla="*/ 34 w 42"/>
                <a:gd name="T1" fmla="*/ 24 h 28"/>
                <a:gd name="T2" fmla="*/ 35 w 42"/>
                <a:gd name="T3" fmla="*/ 28 h 28"/>
                <a:gd name="T4" fmla="*/ 42 w 42"/>
                <a:gd name="T5" fmla="*/ 26 h 28"/>
                <a:gd name="T6" fmla="*/ 41 w 42"/>
                <a:gd name="T7" fmla="*/ 21 h 28"/>
                <a:gd name="T8" fmla="*/ 4 w 42"/>
                <a:gd name="T9" fmla="*/ 6 h 28"/>
                <a:gd name="T10" fmla="*/ 0 w 42"/>
                <a:gd name="T11" fmla="*/ 8 h 28"/>
                <a:gd name="T12" fmla="*/ 34 w 42"/>
                <a:gd name="T1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8">
                  <a:moveTo>
                    <a:pt x="34" y="24"/>
                  </a:moveTo>
                  <a:cubicBezTo>
                    <a:pt x="34" y="26"/>
                    <a:pt x="34" y="27"/>
                    <a:pt x="35" y="2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4"/>
                    <a:pt x="41" y="23"/>
                    <a:pt x="41" y="21"/>
                  </a:cubicBezTo>
                  <a:cubicBezTo>
                    <a:pt x="35" y="7"/>
                    <a:pt x="18" y="0"/>
                    <a:pt x="4" y="6"/>
                  </a:cubicBezTo>
                  <a:cubicBezTo>
                    <a:pt x="2" y="7"/>
                    <a:pt x="1" y="7"/>
                    <a:pt x="0" y="8"/>
                  </a:cubicBezTo>
                  <a:cubicBezTo>
                    <a:pt x="14" y="4"/>
                    <a:pt x="28" y="11"/>
                    <a:pt x="34" y="24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gray">
            <a:xfrm>
              <a:off x="8864900" y="4692970"/>
              <a:ext cx="26988" cy="55562"/>
            </a:xfrm>
            <a:custGeom>
              <a:avLst/>
              <a:gdLst>
                <a:gd name="T0" fmla="*/ 20 w 20"/>
                <a:gd name="T1" fmla="*/ 0 h 40"/>
                <a:gd name="T2" fmla="*/ 16 w 20"/>
                <a:gd name="T3" fmla="*/ 1 h 40"/>
                <a:gd name="T4" fmla="*/ 3 w 20"/>
                <a:gd name="T5" fmla="*/ 30 h 40"/>
                <a:gd name="T6" fmla="*/ 3 w 20"/>
                <a:gd name="T7" fmla="*/ 30 h 40"/>
                <a:gd name="T8" fmla="*/ 3 w 20"/>
                <a:gd name="T9" fmla="*/ 31 h 40"/>
                <a:gd name="T10" fmla="*/ 4 w 20"/>
                <a:gd name="T11" fmla="*/ 36 h 40"/>
                <a:gd name="T12" fmla="*/ 6 w 20"/>
                <a:gd name="T13" fmla="*/ 40 h 40"/>
                <a:gd name="T14" fmla="*/ 10 w 20"/>
                <a:gd name="T15" fmla="*/ 38 h 40"/>
                <a:gd name="T16" fmla="*/ 13 w 20"/>
                <a:gd name="T17" fmla="*/ 37 h 40"/>
                <a:gd name="T18" fmla="*/ 11 w 20"/>
                <a:gd name="T19" fmla="*/ 33 h 40"/>
                <a:gd name="T20" fmla="*/ 20 w 2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8" y="0"/>
                    <a:pt x="17" y="1"/>
                    <a:pt x="16" y="1"/>
                  </a:cubicBezTo>
                  <a:cubicBezTo>
                    <a:pt x="6" y="7"/>
                    <a:pt x="0" y="1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4" y="34"/>
                    <a:pt x="4" y="36"/>
                  </a:cubicBezTo>
                  <a:cubicBezTo>
                    <a:pt x="5" y="37"/>
                    <a:pt x="6" y="39"/>
                    <a:pt x="6" y="4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2" y="34"/>
                    <a:pt x="11" y="33"/>
                  </a:cubicBezTo>
                  <a:cubicBezTo>
                    <a:pt x="6" y="21"/>
                    <a:pt x="10" y="8"/>
                    <a:pt x="20" y="0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gray">
            <a:xfrm>
              <a:off x="8864900" y="4708845"/>
              <a:ext cx="84138" cy="39687"/>
            </a:xfrm>
            <a:custGeom>
              <a:avLst/>
              <a:gdLst>
                <a:gd name="T0" fmla="*/ 58 w 61"/>
                <a:gd name="T1" fmla="*/ 0 h 29"/>
                <a:gd name="T2" fmla="*/ 1 w 61"/>
                <a:gd name="T3" fmla="*/ 23 h 29"/>
                <a:gd name="T4" fmla="*/ 1 w 61"/>
                <a:gd name="T5" fmla="*/ 27 h 29"/>
                <a:gd name="T6" fmla="*/ 3 w 61"/>
                <a:gd name="T7" fmla="*/ 29 h 29"/>
                <a:gd name="T8" fmla="*/ 61 w 61"/>
                <a:gd name="T9" fmla="*/ 5 h 29"/>
                <a:gd name="T10" fmla="*/ 61 w 61"/>
                <a:gd name="T11" fmla="*/ 2 h 29"/>
                <a:gd name="T12" fmla="*/ 58 w 6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9">
                  <a:moveTo>
                    <a:pt x="58" y="0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5"/>
                    <a:pt x="1" y="27"/>
                  </a:cubicBezTo>
                  <a:cubicBezTo>
                    <a:pt x="2" y="28"/>
                    <a:pt x="3" y="29"/>
                    <a:pt x="3" y="29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4"/>
                    <a:pt x="61" y="2"/>
                  </a:cubicBezTo>
                  <a:cubicBezTo>
                    <a:pt x="60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 noEditPoints="1"/>
            </p:cNvSpPr>
            <p:nvPr/>
          </p:nvSpPr>
          <p:spPr bwMode="gray">
            <a:xfrm>
              <a:off x="8693450" y="5112070"/>
              <a:ext cx="246063" cy="301625"/>
            </a:xfrm>
            <a:custGeom>
              <a:avLst/>
              <a:gdLst>
                <a:gd name="T0" fmla="*/ 100 w 178"/>
                <a:gd name="T1" fmla="*/ 161 h 219"/>
                <a:gd name="T2" fmla="*/ 175 w 178"/>
                <a:gd name="T3" fmla="*/ 114 h 219"/>
                <a:gd name="T4" fmla="*/ 176 w 178"/>
                <a:gd name="T5" fmla="*/ 113 h 219"/>
                <a:gd name="T6" fmla="*/ 176 w 178"/>
                <a:gd name="T7" fmla="*/ 113 h 219"/>
                <a:gd name="T8" fmla="*/ 177 w 178"/>
                <a:gd name="T9" fmla="*/ 112 h 219"/>
                <a:gd name="T10" fmla="*/ 177 w 178"/>
                <a:gd name="T11" fmla="*/ 110 h 219"/>
                <a:gd name="T12" fmla="*/ 177 w 178"/>
                <a:gd name="T13" fmla="*/ 109 h 219"/>
                <a:gd name="T14" fmla="*/ 177 w 178"/>
                <a:gd name="T15" fmla="*/ 108 h 219"/>
                <a:gd name="T16" fmla="*/ 176 w 178"/>
                <a:gd name="T17" fmla="*/ 107 h 219"/>
                <a:gd name="T18" fmla="*/ 176 w 178"/>
                <a:gd name="T19" fmla="*/ 107 h 219"/>
                <a:gd name="T20" fmla="*/ 175 w 178"/>
                <a:gd name="T21" fmla="*/ 106 h 219"/>
                <a:gd name="T22" fmla="*/ 174 w 178"/>
                <a:gd name="T23" fmla="*/ 105 h 219"/>
                <a:gd name="T24" fmla="*/ 100 w 178"/>
                <a:gd name="T25" fmla="*/ 58 h 219"/>
                <a:gd name="T26" fmla="*/ 176 w 178"/>
                <a:gd name="T27" fmla="*/ 3 h 219"/>
                <a:gd name="T28" fmla="*/ 89 w 178"/>
                <a:gd name="T29" fmla="*/ 51 h 219"/>
                <a:gd name="T30" fmla="*/ 2 w 178"/>
                <a:gd name="T31" fmla="*/ 3 h 219"/>
                <a:gd name="T32" fmla="*/ 78 w 178"/>
                <a:gd name="T33" fmla="*/ 58 h 219"/>
                <a:gd name="T34" fmla="*/ 3 w 178"/>
                <a:gd name="T35" fmla="*/ 105 h 219"/>
                <a:gd name="T36" fmla="*/ 2 w 178"/>
                <a:gd name="T37" fmla="*/ 106 h 219"/>
                <a:gd name="T38" fmla="*/ 2 w 178"/>
                <a:gd name="T39" fmla="*/ 107 h 219"/>
                <a:gd name="T40" fmla="*/ 2 w 178"/>
                <a:gd name="T41" fmla="*/ 107 h 219"/>
                <a:gd name="T42" fmla="*/ 1 w 178"/>
                <a:gd name="T43" fmla="*/ 108 h 219"/>
                <a:gd name="T44" fmla="*/ 1 w 178"/>
                <a:gd name="T45" fmla="*/ 109 h 219"/>
                <a:gd name="T46" fmla="*/ 1 w 178"/>
                <a:gd name="T47" fmla="*/ 110 h 219"/>
                <a:gd name="T48" fmla="*/ 1 w 178"/>
                <a:gd name="T49" fmla="*/ 112 h 219"/>
                <a:gd name="T50" fmla="*/ 1 w 178"/>
                <a:gd name="T51" fmla="*/ 113 h 219"/>
                <a:gd name="T52" fmla="*/ 2 w 178"/>
                <a:gd name="T53" fmla="*/ 113 h 219"/>
                <a:gd name="T54" fmla="*/ 3 w 178"/>
                <a:gd name="T55" fmla="*/ 114 h 219"/>
                <a:gd name="T56" fmla="*/ 78 w 178"/>
                <a:gd name="T57" fmla="*/ 161 h 219"/>
                <a:gd name="T58" fmla="*/ 2 w 178"/>
                <a:gd name="T59" fmla="*/ 216 h 219"/>
                <a:gd name="T60" fmla="*/ 10 w 178"/>
                <a:gd name="T61" fmla="*/ 218 h 219"/>
                <a:gd name="T62" fmla="*/ 168 w 178"/>
                <a:gd name="T63" fmla="*/ 218 h 219"/>
                <a:gd name="T64" fmla="*/ 176 w 178"/>
                <a:gd name="T65" fmla="*/ 216 h 219"/>
                <a:gd name="T66" fmla="*/ 18 w 178"/>
                <a:gd name="T67" fmla="*/ 110 h 219"/>
                <a:gd name="T68" fmla="*/ 160 w 178"/>
                <a:gd name="T69" fmla="*/ 110 h 219"/>
                <a:gd name="T70" fmla="*/ 18 w 178"/>
                <a:gd name="T7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8" h="219">
                  <a:moveTo>
                    <a:pt x="174" y="208"/>
                  </a:moveTo>
                  <a:cubicBezTo>
                    <a:pt x="100" y="161"/>
                    <a:pt x="100" y="161"/>
                    <a:pt x="100" y="161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6" y="114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6"/>
                    <a:pt x="176" y="106"/>
                    <a:pt x="176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7" y="10"/>
                    <a:pt x="178" y="6"/>
                    <a:pt x="176" y="3"/>
                  </a:cubicBezTo>
                  <a:cubicBezTo>
                    <a:pt x="174" y="1"/>
                    <a:pt x="171" y="0"/>
                    <a:pt x="168" y="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3" y="1"/>
                    <a:pt x="2" y="3"/>
                  </a:cubicBezTo>
                  <a:cubicBezTo>
                    <a:pt x="0" y="6"/>
                    <a:pt x="1" y="10"/>
                    <a:pt x="4" y="12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4" y="208"/>
                    <a:pt x="4" y="208"/>
                    <a:pt x="4" y="208"/>
                  </a:cubicBezTo>
                  <a:cubicBezTo>
                    <a:pt x="1" y="210"/>
                    <a:pt x="0" y="213"/>
                    <a:pt x="2" y="216"/>
                  </a:cubicBezTo>
                  <a:cubicBezTo>
                    <a:pt x="3" y="218"/>
                    <a:pt x="5" y="219"/>
                    <a:pt x="7" y="219"/>
                  </a:cubicBezTo>
                  <a:cubicBezTo>
                    <a:pt x="8" y="219"/>
                    <a:pt x="9" y="219"/>
                    <a:pt x="10" y="218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9" y="219"/>
                    <a:pt x="170" y="219"/>
                    <a:pt x="171" y="219"/>
                  </a:cubicBezTo>
                  <a:cubicBezTo>
                    <a:pt x="173" y="219"/>
                    <a:pt x="175" y="218"/>
                    <a:pt x="176" y="216"/>
                  </a:cubicBezTo>
                  <a:cubicBezTo>
                    <a:pt x="178" y="213"/>
                    <a:pt x="177" y="210"/>
                    <a:pt x="174" y="208"/>
                  </a:cubicBezTo>
                  <a:close/>
                  <a:moveTo>
                    <a:pt x="18" y="110"/>
                  </a:moveTo>
                  <a:cubicBezTo>
                    <a:pt x="89" y="65"/>
                    <a:pt x="89" y="65"/>
                    <a:pt x="89" y="6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89" y="154"/>
                    <a:pt x="89" y="154"/>
                    <a:pt x="89" y="154"/>
                  </a:cubicBezTo>
                  <a:lnTo>
                    <a:pt x="18" y="11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50 w 250"/>
                <a:gd name="T1" fmla="*/ 72 h 81"/>
                <a:gd name="T2" fmla="*/ 241 w 250"/>
                <a:gd name="T3" fmla="*/ 81 h 81"/>
                <a:gd name="T4" fmla="*/ 9 w 250"/>
                <a:gd name="T5" fmla="*/ 81 h 81"/>
                <a:gd name="T6" fmla="*/ 0 w 250"/>
                <a:gd name="T7" fmla="*/ 72 h 81"/>
                <a:gd name="T8" fmla="*/ 0 w 250"/>
                <a:gd name="T9" fmla="*/ 9 h 81"/>
                <a:gd name="T10" fmla="*/ 9 w 250"/>
                <a:gd name="T11" fmla="*/ 0 h 81"/>
                <a:gd name="T12" fmla="*/ 241 w 250"/>
                <a:gd name="T13" fmla="*/ 0 h 81"/>
                <a:gd name="T14" fmla="*/ 250 w 250"/>
                <a:gd name="T15" fmla="*/ 9 h 81"/>
                <a:gd name="T16" fmla="*/ 250 w 250"/>
                <a:gd name="T17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81">
                  <a:moveTo>
                    <a:pt x="250" y="72"/>
                  </a:moveTo>
                  <a:cubicBezTo>
                    <a:pt x="250" y="77"/>
                    <a:pt x="246" y="81"/>
                    <a:pt x="24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7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gray">
            <a:xfrm>
              <a:off x="8642650" y="5405758"/>
              <a:ext cx="327025" cy="93662"/>
            </a:xfrm>
            <a:custGeom>
              <a:avLst/>
              <a:gdLst>
                <a:gd name="T0" fmla="*/ 22 w 236"/>
                <a:gd name="T1" fmla="*/ 55 h 68"/>
                <a:gd name="T2" fmla="*/ 14 w 236"/>
                <a:gd name="T3" fmla="*/ 46 h 68"/>
                <a:gd name="T4" fmla="*/ 14 w 236"/>
                <a:gd name="T5" fmla="*/ 0 h 68"/>
                <a:gd name="T6" fmla="*/ 0 w 236"/>
                <a:gd name="T7" fmla="*/ 0 h 68"/>
                <a:gd name="T8" fmla="*/ 0 w 236"/>
                <a:gd name="T9" fmla="*/ 59 h 68"/>
                <a:gd name="T10" fmla="*/ 9 w 236"/>
                <a:gd name="T11" fmla="*/ 68 h 68"/>
                <a:gd name="T12" fmla="*/ 236 w 236"/>
                <a:gd name="T13" fmla="*/ 68 h 68"/>
                <a:gd name="T14" fmla="*/ 236 w 236"/>
                <a:gd name="T15" fmla="*/ 55 h 68"/>
                <a:gd name="T16" fmla="*/ 22 w 236"/>
                <a:gd name="T17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68">
                  <a:moveTo>
                    <a:pt x="22" y="55"/>
                  </a:moveTo>
                  <a:cubicBezTo>
                    <a:pt x="17" y="55"/>
                    <a:pt x="14" y="51"/>
                    <a:pt x="14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6" y="55"/>
                    <a:pt x="236" y="55"/>
                    <a:pt x="236" y="55"/>
                  </a:cubicBezTo>
                  <a:lnTo>
                    <a:pt x="22" y="5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gray">
            <a:xfrm>
              <a:off x="8642650" y="5386708"/>
              <a:ext cx="346075" cy="112712"/>
            </a:xfrm>
            <a:custGeom>
              <a:avLst/>
              <a:gdLst>
                <a:gd name="T0" fmla="*/ 241 w 250"/>
                <a:gd name="T1" fmla="*/ 81 h 81"/>
                <a:gd name="T2" fmla="*/ 236 w 250"/>
                <a:gd name="T3" fmla="*/ 81 h 81"/>
                <a:gd name="T4" fmla="*/ 236 w 250"/>
                <a:gd name="T5" fmla="*/ 22 h 81"/>
                <a:gd name="T6" fmla="*/ 228 w 250"/>
                <a:gd name="T7" fmla="*/ 13 h 81"/>
                <a:gd name="T8" fmla="*/ 0 w 250"/>
                <a:gd name="T9" fmla="*/ 13 h 81"/>
                <a:gd name="T10" fmla="*/ 0 w 250"/>
                <a:gd name="T11" fmla="*/ 9 h 81"/>
                <a:gd name="T12" fmla="*/ 9 w 250"/>
                <a:gd name="T13" fmla="*/ 0 h 81"/>
                <a:gd name="T14" fmla="*/ 241 w 250"/>
                <a:gd name="T15" fmla="*/ 0 h 81"/>
                <a:gd name="T16" fmla="*/ 250 w 250"/>
                <a:gd name="T17" fmla="*/ 9 h 81"/>
                <a:gd name="T18" fmla="*/ 250 w 250"/>
                <a:gd name="T19" fmla="*/ 72 h 81"/>
                <a:gd name="T20" fmla="*/ 241 w 250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81">
                  <a:moveTo>
                    <a:pt x="241" y="81"/>
                  </a:moveTo>
                  <a:cubicBezTo>
                    <a:pt x="236" y="81"/>
                    <a:pt x="236" y="81"/>
                    <a:pt x="236" y="8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7"/>
                    <a:pt x="232" y="13"/>
                    <a:pt x="22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0" y="77"/>
                    <a:pt x="246" y="81"/>
                    <a:pt x="241" y="8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49"/>
            <p:cNvSpPr>
              <a:spLocks noChangeArrowheads="1"/>
            </p:cNvSpPr>
            <p:nvPr/>
          </p:nvSpPr>
          <p:spPr bwMode="gray">
            <a:xfrm>
              <a:off x="8674400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50"/>
            <p:cNvSpPr>
              <a:spLocks noChangeArrowheads="1"/>
            </p:cNvSpPr>
            <p:nvPr/>
          </p:nvSpPr>
          <p:spPr bwMode="gray">
            <a:xfrm>
              <a:off x="8693450" y="5474020"/>
              <a:ext cx="49213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1"/>
            <p:cNvSpPr>
              <a:spLocks/>
            </p:cNvSpPr>
            <p:nvPr/>
          </p:nvSpPr>
          <p:spPr bwMode="gray">
            <a:xfrm>
              <a:off x="8693450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rrowheads="1"/>
            </p:cNvSpPr>
            <p:nvPr/>
          </p:nvSpPr>
          <p:spPr bwMode="gray">
            <a:xfrm>
              <a:off x="8869662" y="5454970"/>
              <a:ext cx="87313" cy="873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53"/>
            <p:cNvSpPr>
              <a:spLocks noChangeArrowheads="1"/>
            </p:cNvSpPr>
            <p:nvPr/>
          </p:nvSpPr>
          <p:spPr bwMode="gray">
            <a:xfrm>
              <a:off x="8887125" y="5474020"/>
              <a:ext cx="50800" cy="49212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4"/>
            <p:cNvSpPr>
              <a:spLocks/>
            </p:cNvSpPr>
            <p:nvPr/>
          </p:nvSpPr>
          <p:spPr bwMode="gray">
            <a:xfrm>
              <a:off x="8887125" y="5480370"/>
              <a:ext cx="42863" cy="42862"/>
            </a:xfrm>
            <a:custGeom>
              <a:avLst/>
              <a:gdLst>
                <a:gd name="T0" fmla="*/ 18 w 31"/>
                <a:gd name="T1" fmla="*/ 31 h 31"/>
                <a:gd name="T2" fmla="*/ 31 w 31"/>
                <a:gd name="T3" fmla="*/ 26 h 31"/>
                <a:gd name="T4" fmla="*/ 6 w 31"/>
                <a:gd name="T5" fmla="*/ 0 h 31"/>
                <a:gd name="T6" fmla="*/ 0 w 31"/>
                <a:gd name="T7" fmla="*/ 13 h 31"/>
                <a:gd name="T8" fmla="*/ 18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8" y="31"/>
                  </a:moveTo>
                  <a:cubicBezTo>
                    <a:pt x="23" y="31"/>
                    <a:pt x="28" y="29"/>
                    <a:pt x="31" y="2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0" y="23"/>
                    <a:pt x="8" y="31"/>
                    <a:pt x="18" y="3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5"/>
            <p:cNvSpPr>
              <a:spLocks noEditPoints="1"/>
            </p:cNvSpPr>
            <p:nvPr/>
          </p:nvSpPr>
          <p:spPr bwMode="gray">
            <a:xfrm>
              <a:off x="8631537" y="4907283"/>
              <a:ext cx="368300" cy="223837"/>
            </a:xfrm>
            <a:custGeom>
              <a:avLst/>
              <a:gdLst>
                <a:gd name="T0" fmla="*/ 258 w 266"/>
                <a:gd name="T1" fmla="*/ 0 h 163"/>
                <a:gd name="T2" fmla="*/ 8 w 266"/>
                <a:gd name="T3" fmla="*/ 0 h 163"/>
                <a:gd name="T4" fmla="*/ 0 w 266"/>
                <a:gd name="T5" fmla="*/ 8 h 163"/>
                <a:gd name="T6" fmla="*/ 8 w 266"/>
                <a:gd name="T7" fmla="*/ 16 h 163"/>
                <a:gd name="T8" fmla="*/ 23 w 266"/>
                <a:gd name="T9" fmla="*/ 16 h 163"/>
                <a:gd name="T10" fmla="*/ 23 w 266"/>
                <a:gd name="T11" fmla="*/ 102 h 163"/>
                <a:gd name="T12" fmla="*/ 17 w 266"/>
                <a:gd name="T13" fmla="*/ 102 h 163"/>
                <a:gd name="T14" fmla="*/ 8 w 266"/>
                <a:gd name="T15" fmla="*/ 111 h 163"/>
                <a:gd name="T16" fmla="*/ 8 w 266"/>
                <a:gd name="T17" fmla="*/ 155 h 163"/>
                <a:gd name="T18" fmla="*/ 17 w 266"/>
                <a:gd name="T19" fmla="*/ 163 h 163"/>
                <a:gd name="T20" fmla="*/ 249 w 266"/>
                <a:gd name="T21" fmla="*/ 163 h 163"/>
                <a:gd name="T22" fmla="*/ 258 w 266"/>
                <a:gd name="T23" fmla="*/ 155 h 163"/>
                <a:gd name="T24" fmla="*/ 258 w 266"/>
                <a:gd name="T25" fmla="*/ 111 h 163"/>
                <a:gd name="T26" fmla="*/ 249 w 266"/>
                <a:gd name="T27" fmla="*/ 102 h 163"/>
                <a:gd name="T28" fmla="*/ 243 w 266"/>
                <a:gd name="T29" fmla="*/ 102 h 163"/>
                <a:gd name="T30" fmla="*/ 243 w 266"/>
                <a:gd name="T31" fmla="*/ 16 h 163"/>
                <a:gd name="T32" fmla="*/ 258 w 266"/>
                <a:gd name="T33" fmla="*/ 16 h 163"/>
                <a:gd name="T34" fmla="*/ 266 w 266"/>
                <a:gd name="T35" fmla="*/ 8 h 163"/>
                <a:gd name="T36" fmla="*/ 258 w 266"/>
                <a:gd name="T37" fmla="*/ 0 h 163"/>
                <a:gd name="T38" fmla="*/ 189 w 266"/>
                <a:gd name="T39" fmla="*/ 16 h 163"/>
                <a:gd name="T40" fmla="*/ 189 w 266"/>
                <a:gd name="T41" fmla="*/ 102 h 163"/>
                <a:gd name="T42" fmla="*/ 160 w 266"/>
                <a:gd name="T43" fmla="*/ 102 h 163"/>
                <a:gd name="T44" fmla="*/ 160 w 266"/>
                <a:gd name="T45" fmla="*/ 16 h 163"/>
                <a:gd name="T46" fmla="*/ 189 w 266"/>
                <a:gd name="T47" fmla="*/ 16 h 163"/>
                <a:gd name="T48" fmla="*/ 148 w 266"/>
                <a:gd name="T49" fmla="*/ 16 h 163"/>
                <a:gd name="T50" fmla="*/ 148 w 266"/>
                <a:gd name="T51" fmla="*/ 102 h 163"/>
                <a:gd name="T52" fmla="*/ 118 w 266"/>
                <a:gd name="T53" fmla="*/ 102 h 163"/>
                <a:gd name="T54" fmla="*/ 118 w 266"/>
                <a:gd name="T55" fmla="*/ 16 h 163"/>
                <a:gd name="T56" fmla="*/ 148 w 266"/>
                <a:gd name="T57" fmla="*/ 16 h 163"/>
                <a:gd name="T58" fmla="*/ 106 w 266"/>
                <a:gd name="T59" fmla="*/ 16 h 163"/>
                <a:gd name="T60" fmla="*/ 106 w 266"/>
                <a:gd name="T61" fmla="*/ 102 h 163"/>
                <a:gd name="T62" fmla="*/ 77 w 266"/>
                <a:gd name="T63" fmla="*/ 102 h 163"/>
                <a:gd name="T64" fmla="*/ 77 w 266"/>
                <a:gd name="T65" fmla="*/ 16 h 163"/>
                <a:gd name="T66" fmla="*/ 106 w 266"/>
                <a:gd name="T67" fmla="*/ 16 h 163"/>
                <a:gd name="T68" fmla="*/ 35 w 266"/>
                <a:gd name="T69" fmla="*/ 16 h 163"/>
                <a:gd name="T70" fmla="*/ 65 w 266"/>
                <a:gd name="T71" fmla="*/ 16 h 163"/>
                <a:gd name="T72" fmla="*/ 65 w 266"/>
                <a:gd name="T73" fmla="*/ 102 h 163"/>
                <a:gd name="T74" fmla="*/ 35 w 266"/>
                <a:gd name="T75" fmla="*/ 102 h 163"/>
                <a:gd name="T76" fmla="*/ 35 w 266"/>
                <a:gd name="T77" fmla="*/ 16 h 163"/>
                <a:gd name="T78" fmla="*/ 201 w 266"/>
                <a:gd name="T79" fmla="*/ 102 h 163"/>
                <a:gd name="T80" fmla="*/ 201 w 266"/>
                <a:gd name="T81" fmla="*/ 16 h 163"/>
                <a:gd name="T82" fmla="*/ 231 w 266"/>
                <a:gd name="T83" fmla="*/ 16 h 163"/>
                <a:gd name="T84" fmla="*/ 231 w 266"/>
                <a:gd name="T85" fmla="*/ 102 h 163"/>
                <a:gd name="T86" fmla="*/ 201 w 266"/>
                <a:gd name="T87" fmla="*/ 10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163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2" y="102"/>
                    <a:pt x="8" y="106"/>
                    <a:pt x="8" y="111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60"/>
                    <a:pt x="12" y="163"/>
                    <a:pt x="17" y="163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63"/>
                    <a:pt x="258" y="160"/>
                    <a:pt x="258" y="155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8" y="106"/>
                    <a:pt x="254" y="102"/>
                    <a:pt x="249" y="102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2" y="16"/>
                    <a:pt x="266" y="13"/>
                    <a:pt x="266" y="8"/>
                  </a:cubicBezTo>
                  <a:cubicBezTo>
                    <a:pt x="266" y="4"/>
                    <a:pt x="262" y="0"/>
                    <a:pt x="258" y="0"/>
                  </a:cubicBezTo>
                  <a:close/>
                  <a:moveTo>
                    <a:pt x="189" y="1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89" y="16"/>
                  </a:lnTo>
                  <a:close/>
                  <a:moveTo>
                    <a:pt x="148" y="16"/>
                  </a:moveTo>
                  <a:cubicBezTo>
                    <a:pt x="148" y="102"/>
                    <a:pt x="148" y="102"/>
                    <a:pt x="14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6"/>
                    <a:pt x="118" y="16"/>
                    <a:pt x="118" y="16"/>
                  </a:cubicBezTo>
                  <a:lnTo>
                    <a:pt x="148" y="16"/>
                  </a:lnTo>
                  <a:close/>
                  <a:moveTo>
                    <a:pt x="106" y="16"/>
                  </a:moveTo>
                  <a:cubicBezTo>
                    <a:pt x="106" y="102"/>
                    <a:pt x="106" y="102"/>
                    <a:pt x="106" y="102"/>
                  </a:cubicBezTo>
                  <a:cubicBezTo>
                    <a:pt x="77" y="102"/>
                    <a:pt x="77" y="102"/>
                    <a:pt x="77" y="102"/>
                  </a:cubicBezTo>
                  <a:cubicBezTo>
                    <a:pt x="77" y="16"/>
                    <a:pt x="77" y="16"/>
                    <a:pt x="77" y="16"/>
                  </a:cubicBezTo>
                  <a:lnTo>
                    <a:pt x="106" y="16"/>
                  </a:lnTo>
                  <a:close/>
                  <a:moveTo>
                    <a:pt x="3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35" y="102"/>
                    <a:pt x="35" y="102"/>
                    <a:pt x="35" y="102"/>
                  </a:cubicBezTo>
                  <a:lnTo>
                    <a:pt x="35" y="16"/>
                  </a:lnTo>
                  <a:close/>
                  <a:moveTo>
                    <a:pt x="201" y="102"/>
                  </a:moveTo>
                  <a:cubicBezTo>
                    <a:pt x="201" y="16"/>
                    <a:pt x="201" y="16"/>
                    <a:pt x="20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02"/>
                    <a:pt x="231" y="102"/>
                    <a:pt x="231" y="102"/>
                  </a:cubicBezTo>
                  <a:lnTo>
                    <a:pt x="201" y="10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6"/>
            <p:cNvSpPr>
              <a:spLocks/>
            </p:cNvSpPr>
            <p:nvPr/>
          </p:nvSpPr>
          <p:spPr bwMode="gray">
            <a:xfrm>
              <a:off x="8642650" y="5067620"/>
              <a:ext cx="327025" cy="63500"/>
            </a:xfrm>
            <a:custGeom>
              <a:avLst/>
              <a:gdLst>
                <a:gd name="T0" fmla="*/ 22 w 236"/>
                <a:gd name="T1" fmla="*/ 34 h 47"/>
                <a:gd name="T2" fmla="*/ 14 w 236"/>
                <a:gd name="T3" fmla="*/ 25 h 47"/>
                <a:gd name="T4" fmla="*/ 14 w 236"/>
                <a:gd name="T5" fmla="*/ 0 h 47"/>
                <a:gd name="T6" fmla="*/ 0 w 236"/>
                <a:gd name="T7" fmla="*/ 0 h 47"/>
                <a:gd name="T8" fmla="*/ 0 w 236"/>
                <a:gd name="T9" fmla="*/ 39 h 47"/>
                <a:gd name="T10" fmla="*/ 9 w 236"/>
                <a:gd name="T11" fmla="*/ 47 h 47"/>
                <a:gd name="T12" fmla="*/ 236 w 236"/>
                <a:gd name="T13" fmla="*/ 47 h 47"/>
                <a:gd name="T14" fmla="*/ 236 w 236"/>
                <a:gd name="T15" fmla="*/ 34 h 47"/>
                <a:gd name="T16" fmla="*/ 22 w 236"/>
                <a:gd name="T17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47">
                  <a:moveTo>
                    <a:pt x="22" y="34"/>
                  </a:moveTo>
                  <a:cubicBezTo>
                    <a:pt x="17" y="34"/>
                    <a:pt x="14" y="30"/>
                    <a:pt x="14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9" y="47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"/>
            <p:cNvSpPr>
              <a:spLocks/>
            </p:cNvSpPr>
            <p:nvPr/>
          </p:nvSpPr>
          <p:spPr bwMode="gray">
            <a:xfrm>
              <a:off x="8642650" y="5046983"/>
              <a:ext cx="346075" cy="84137"/>
            </a:xfrm>
            <a:custGeom>
              <a:avLst/>
              <a:gdLst>
                <a:gd name="T0" fmla="*/ 241 w 250"/>
                <a:gd name="T1" fmla="*/ 61 h 61"/>
                <a:gd name="T2" fmla="*/ 236 w 250"/>
                <a:gd name="T3" fmla="*/ 61 h 61"/>
                <a:gd name="T4" fmla="*/ 236 w 250"/>
                <a:gd name="T5" fmla="*/ 22 h 61"/>
                <a:gd name="T6" fmla="*/ 228 w 250"/>
                <a:gd name="T7" fmla="*/ 14 h 61"/>
                <a:gd name="T8" fmla="*/ 0 w 250"/>
                <a:gd name="T9" fmla="*/ 14 h 61"/>
                <a:gd name="T10" fmla="*/ 0 w 250"/>
                <a:gd name="T11" fmla="*/ 9 h 61"/>
                <a:gd name="T12" fmla="*/ 9 w 250"/>
                <a:gd name="T13" fmla="*/ 0 h 61"/>
                <a:gd name="T14" fmla="*/ 241 w 250"/>
                <a:gd name="T15" fmla="*/ 0 h 61"/>
                <a:gd name="T16" fmla="*/ 250 w 250"/>
                <a:gd name="T17" fmla="*/ 9 h 61"/>
                <a:gd name="T18" fmla="*/ 250 w 250"/>
                <a:gd name="T19" fmla="*/ 53 h 61"/>
                <a:gd name="T20" fmla="*/ 241 w 250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1">
                  <a:moveTo>
                    <a:pt x="241" y="61"/>
                  </a:moveTo>
                  <a:cubicBezTo>
                    <a:pt x="236" y="61"/>
                    <a:pt x="236" y="61"/>
                    <a:pt x="236" y="61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18"/>
                    <a:pt x="232" y="14"/>
                    <a:pt x="2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6" y="0"/>
                    <a:pt x="250" y="4"/>
                    <a:pt x="250" y="9"/>
                  </a:cubicBezTo>
                  <a:cubicBezTo>
                    <a:pt x="250" y="53"/>
                    <a:pt x="250" y="53"/>
                    <a:pt x="250" y="53"/>
                  </a:cubicBezTo>
                  <a:cubicBezTo>
                    <a:pt x="250" y="58"/>
                    <a:pt x="246" y="61"/>
                    <a:pt x="241" y="61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"/>
            <p:cNvSpPr>
              <a:spLocks/>
            </p:cNvSpPr>
            <p:nvPr/>
          </p:nvSpPr>
          <p:spPr bwMode="gray">
            <a:xfrm>
              <a:off x="10792125" y="4919983"/>
              <a:ext cx="61913" cy="311150"/>
            </a:xfrm>
            <a:custGeom>
              <a:avLst/>
              <a:gdLst>
                <a:gd name="T0" fmla="*/ 39 w 45"/>
                <a:gd name="T1" fmla="*/ 180 h 226"/>
                <a:gd name="T2" fmla="*/ 33 w 45"/>
                <a:gd name="T3" fmla="*/ 180 h 226"/>
                <a:gd name="T4" fmla="*/ 33 w 45"/>
                <a:gd name="T5" fmla="*/ 0 h 226"/>
                <a:gd name="T6" fmla="*/ 12 w 45"/>
                <a:gd name="T7" fmla="*/ 0 h 226"/>
                <a:gd name="T8" fmla="*/ 12 w 45"/>
                <a:gd name="T9" fmla="*/ 180 h 226"/>
                <a:gd name="T10" fmla="*/ 5 w 45"/>
                <a:gd name="T11" fmla="*/ 180 h 226"/>
                <a:gd name="T12" fmla="*/ 0 w 45"/>
                <a:gd name="T13" fmla="*/ 186 h 226"/>
                <a:gd name="T14" fmla="*/ 0 w 45"/>
                <a:gd name="T15" fmla="*/ 226 h 226"/>
                <a:gd name="T16" fmla="*/ 45 w 45"/>
                <a:gd name="T17" fmla="*/ 226 h 226"/>
                <a:gd name="T18" fmla="*/ 45 w 45"/>
                <a:gd name="T19" fmla="*/ 186 h 226"/>
                <a:gd name="T20" fmla="*/ 39 w 45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26">
                  <a:moveTo>
                    <a:pt x="39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5" y="182"/>
                    <a:pt x="42" y="180"/>
                    <a:pt x="39" y="180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gray">
            <a:xfrm>
              <a:off x="10827050" y="4919983"/>
              <a:ext cx="26988" cy="311150"/>
            </a:xfrm>
            <a:custGeom>
              <a:avLst/>
              <a:gdLst>
                <a:gd name="T0" fmla="*/ 14 w 20"/>
                <a:gd name="T1" fmla="*/ 180 h 226"/>
                <a:gd name="T2" fmla="*/ 8 w 20"/>
                <a:gd name="T3" fmla="*/ 180 h 226"/>
                <a:gd name="T4" fmla="*/ 8 w 20"/>
                <a:gd name="T5" fmla="*/ 0 h 226"/>
                <a:gd name="T6" fmla="*/ 0 w 20"/>
                <a:gd name="T7" fmla="*/ 0 h 226"/>
                <a:gd name="T8" fmla="*/ 0 w 20"/>
                <a:gd name="T9" fmla="*/ 180 h 226"/>
                <a:gd name="T10" fmla="*/ 6 w 20"/>
                <a:gd name="T11" fmla="*/ 180 h 226"/>
                <a:gd name="T12" fmla="*/ 12 w 20"/>
                <a:gd name="T13" fmla="*/ 186 h 226"/>
                <a:gd name="T14" fmla="*/ 12 w 20"/>
                <a:gd name="T15" fmla="*/ 226 h 226"/>
                <a:gd name="T16" fmla="*/ 20 w 20"/>
                <a:gd name="T17" fmla="*/ 226 h 226"/>
                <a:gd name="T18" fmla="*/ 20 w 20"/>
                <a:gd name="T19" fmla="*/ 186 h 226"/>
                <a:gd name="T20" fmla="*/ 14 w 20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6">
                  <a:moveTo>
                    <a:pt x="14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9" y="180"/>
                    <a:pt x="12" y="182"/>
                    <a:pt x="12" y="18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26"/>
                    <a:pt x="20" y="226"/>
                    <a:pt x="20" y="22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2"/>
                    <a:pt x="17" y="180"/>
                    <a:pt x="14" y="18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0"/>
            <p:cNvSpPr>
              <a:spLocks/>
            </p:cNvSpPr>
            <p:nvPr/>
          </p:nvSpPr>
          <p:spPr bwMode="gray">
            <a:xfrm>
              <a:off x="10792125" y="4919983"/>
              <a:ext cx="25400" cy="311150"/>
            </a:xfrm>
            <a:custGeom>
              <a:avLst/>
              <a:gdLst>
                <a:gd name="T0" fmla="*/ 19 w 19"/>
                <a:gd name="T1" fmla="*/ 0 h 226"/>
                <a:gd name="T2" fmla="*/ 12 w 19"/>
                <a:gd name="T3" fmla="*/ 0 h 226"/>
                <a:gd name="T4" fmla="*/ 12 w 19"/>
                <a:gd name="T5" fmla="*/ 180 h 226"/>
                <a:gd name="T6" fmla="*/ 5 w 19"/>
                <a:gd name="T7" fmla="*/ 180 h 226"/>
                <a:gd name="T8" fmla="*/ 0 w 19"/>
                <a:gd name="T9" fmla="*/ 186 h 226"/>
                <a:gd name="T10" fmla="*/ 0 w 19"/>
                <a:gd name="T11" fmla="*/ 226 h 226"/>
                <a:gd name="T12" fmla="*/ 7 w 19"/>
                <a:gd name="T13" fmla="*/ 226 h 226"/>
                <a:gd name="T14" fmla="*/ 7 w 19"/>
                <a:gd name="T15" fmla="*/ 186 h 226"/>
                <a:gd name="T16" fmla="*/ 13 w 19"/>
                <a:gd name="T17" fmla="*/ 180 h 226"/>
                <a:gd name="T18" fmla="*/ 19 w 19"/>
                <a:gd name="T19" fmla="*/ 180 h 226"/>
                <a:gd name="T20" fmla="*/ 19 w 19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26"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2" y="180"/>
                    <a:pt x="0" y="182"/>
                    <a:pt x="0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7" y="182"/>
                    <a:pt x="10" y="180"/>
                    <a:pt x="13" y="180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C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1"/>
            <p:cNvSpPr>
              <a:spLocks/>
            </p:cNvSpPr>
            <p:nvPr/>
          </p:nvSpPr>
          <p:spPr bwMode="gray">
            <a:xfrm>
              <a:off x="10068225" y="4172270"/>
              <a:ext cx="242888" cy="239712"/>
            </a:xfrm>
            <a:custGeom>
              <a:avLst/>
              <a:gdLst>
                <a:gd name="T0" fmla="*/ 153 w 153"/>
                <a:gd name="T1" fmla="*/ 98 h 151"/>
                <a:gd name="T2" fmla="*/ 100 w 153"/>
                <a:gd name="T3" fmla="*/ 151 h 151"/>
                <a:gd name="T4" fmla="*/ 0 w 153"/>
                <a:gd name="T5" fmla="*/ 52 h 151"/>
                <a:gd name="T6" fmla="*/ 53 w 153"/>
                <a:gd name="T7" fmla="*/ 0 h 151"/>
                <a:gd name="T8" fmla="*/ 153 w 153"/>
                <a:gd name="T9" fmla="*/ 9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1">
                  <a:moveTo>
                    <a:pt x="153" y="98"/>
                  </a:moveTo>
                  <a:lnTo>
                    <a:pt x="100" y="151"/>
                  </a:lnTo>
                  <a:lnTo>
                    <a:pt x="0" y="52"/>
                  </a:lnTo>
                  <a:lnTo>
                    <a:pt x="53" y="0"/>
                  </a:lnTo>
                  <a:lnTo>
                    <a:pt x="153" y="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2"/>
            <p:cNvSpPr>
              <a:spLocks/>
            </p:cNvSpPr>
            <p:nvPr/>
          </p:nvSpPr>
          <p:spPr bwMode="gray">
            <a:xfrm>
              <a:off x="9560225" y="3665858"/>
              <a:ext cx="579438" cy="576262"/>
            </a:xfrm>
            <a:custGeom>
              <a:avLst/>
              <a:gdLst>
                <a:gd name="T0" fmla="*/ 415 w 419"/>
                <a:gd name="T1" fmla="*/ 379 h 419"/>
                <a:gd name="T2" fmla="*/ 415 w 419"/>
                <a:gd name="T3" fmla="*/ 392 h 419"/>
                <a:gd name="T4" fmla="*/ 392 w 419"/>
                <a:gd name="T5" fmla="*/ 415 h 419"/>
                <a:gd name="T6" fmla="*/ 380 w 419"/>
                <a:gd name="T7" fmla="*/ 415 h 419"/>
                <a:gd name="T8" fmla="*/ 3 w 419"/>
                <a:gd name="T9" fmla="*/ 39 h 419"/>
                <a:gd name="T10" fmla="*/ 3 w 419"/>
                <a:gd name="T11" fmla="*/ 27 h 419"/>
                <a:gd name="T12" fmla="*/ 27 w 419"/>
                <a:gd name="T13" fmla="*/ 3 h 419"/>
                <a:gd name="T14" fmla="*/ 39 w 419"/>
                <a:gd name="T15" fmla="*/ 3 h 419"/>
                <a:gd name="T16" fmla="*/ 415 w 419"/>
                <a:gd name="T17" fmla="*/ 37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419">
                  <a:moveTo>
                    <a:pt x="415" y="379"/>
                  </a:moveTo>
                  <a:cubicBezTo>
                    <a:pt x="419" y="383"/>
                    <a:pt x="419" y="388"/>
                    <a:pt x="415" y="392"/>
                  </a:cubicBezTo>
                  <a:cubicBezTo>
                    <a:pt x="392" y="415"/>
                    <a:pt x="392" y="415"/>
                    <a:pt x="392" y="415"/>
                  </a:cubicBezTo>
                  <a:cubicBezTo>
                    <a:pt x="388" y="419"/>
                    <a:pt x="383" y="419"/>
                    <a:pt x="380" y="4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5"/>
                    <a:pt x="0" y="30"/>
                    <a:pt x="3" y="2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0"/>
                    <a:pt x="39" y="3"/>
                  </a:cubicBezTo>
                  <a:lnTo>
                    <a:pt x="415" y="3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3"/>
            <p:cNvSpPr>
              <a:spLocks/>
            </p:cNvSpPr>
            <p:nvPr/>
          </p:nvSpPr>
          <p:spPr bwMode="gray">
            <a:xfrm>
              <a:off x="10185700" y="4288158"/>
              <a:ext cx="1066800" cy="1058862"/>
            </a:xfrm>
            <a:custGeom>
              <a:avLst/>
              <a:gdLst>
                <a:gd name="T0" fmla="*/ 672 w 672"/>
                <a:gd name="T1" fmla="*/ 594 h 667"/>
                <a:gd name="T2" fmla="*/ 597 w 672"/>
                <a:gd name="T3" fmla="*/ 667 h 667"/>
                <a:gd name="T4" fmla="*/ 0 w 672"/>
                <a:gd name="T5" fmla="*/ 74 h 667"/>
                <a:gd name="T6" fmla="*/ 74 w 672"/>
                <a:gd name="T7" fmla="*/ 0 h 667"/>
                <a:gd name="T8" fmla="*/ 672 w 672"/>
                <a:gd name="T9" fmla="*/ 59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667">
                  <a:moveTo>
                    <a:pt x="672" y="594"/>
                  </a:moveTo>
                  <a:lnTo>
                    <a:pt x="597" y="667"/>
                  </a:lnTo>
                  <a:lnTo>
                    <a:pt x="0" y="74"/>
                  </a:lnTo>
                  <a:lnTo>
                    <a:pt x="74" y="0"/>
                  </a:lnTo>
                  <a:lnTo>
                    <a:pt x="672" y="594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4"/>
            <p:cNvSpPr>
              <a:spLocks/>
            </p:cNvSpPr>
            <p:nvPr/>
          </p:nvSpPr>
          <p:spPr bwMode="gray">
            <a:xfrm>
              <a:off x="10055525" y="4159570"/>
              <a:ext cx="109538" cy="106362"/>
            </a:xfrm>
            <a:custGeom>
              <a:avLst/>
              <a:gdLst>
                <a:gd name="T0" fmla="*/ 9 w 79"/>
                <a:gd name="T1" fmla="*/ 77 h 77"/>
                <a:gd name="T2" fmla="*/ 4 w 79"/>
                <a:gd name="T3" fmla="*/ 75 h 77"/>
                <a:gd name="T4" fmla="*/ 4 w 79"/>
                <a:gd name="T5" fmla="*/ 64 h 77"/>
                <a:gd name="T6" fmla="*/ 64 w 79"/>
                <a:gd name="T7" fmla="*/ 3 h 77"/>
                <a:gd name="T8" fmla="*/ 75 w 79"/>
                <a:gd name="T9" fmla="*/ 3 h 77"/>
                <a:gd name="T10" fmla="*/ 75 w 79"/>
                <a:gd name="T11" fmla="*/ 15 h 77"/>
                <a:gd name="T12" fmla="*/ 15 w 79"/>
                <a:gd name="T13" fmla="*/ 75 h 77"/>
                <a:gd name="T14" fmla="*/ 9 w 79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7">
                  <a:moveTo>
                    <a:pt x="9" y="77"/>
                  </a:moveTo>
                  <a:cubicBezTo>
                    <a:pt x="7" y="77"/>
                    <a:pt x="5" y="77"/>
                    <a:pt x="4" y="75"/>
                  </a:cubicBezTo>
                  <a:cubicBezTo>
                    <a:pt x="0" y="72"/>
                    <a:pt x="0" y="67"/>
                    <a:pt x="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7" y="0"/>
                    <a:pt x="72" y="0"/>
                    <a:pt x="75" y="3"/>
                  </a:cubicBezTo>
                  <a:cubicBezTo>
                    <a:pt x="79" y="6"/>
                    <a:pt x="79" y="12"/>
                    <a:pt x="75" y="1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3" y="77"/>
                    <a:pt x="11" y="77"/>
                    <a:pt x="9" y="7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5"/>
            <p:cNvSpPr>
              <a:spLocks/>
            </p:cNvSpPr>
            <p:nvPr/>
          </p:nvSpPr>
          <p:spPr bwMode="gray">
            <a:xfrm>
              <a:off x="9787237" y="3891283"/>
              <a:ext cx="79375" cy="77787"/>
            </a:xfrm>
            <a:custGeom>
              <a:avLst/>
              <a:gdLst>
                <a:gd name="T0" fmla="*/ 9 w 58"/>
                <a:gd name="T1" fmla="*/ 57 h 57"/>
                <a:gd name="T2" fmla="*/ 3 w 58"/>
                <a:gd name="T3" fmla="*/ 55 h 57"/>
                <a:gd name="T4" fmla="*/ 3 w 58"/>
                <a:gd name="T5" fmla="*/ 44 h 57"/>
                <a:gd name="T6" fmla="*/ 44 w 58"/>
                <a:gd name="T7" fmla="*/ 3 h 57"/>
                <a:gd name="T8" fmla="*/ 55 w 58"/>
                <a:gd name="T9" fmla="*/ 3 h 57"/>
                <a:gd name="T10" fmla="*/ 55 w 58"/>
                <a:gd name="T11" fmla="*/ 14 h 57"/>
                <a:gd name="T12" fmla="*/ 15 w 58"/>
                <a:gd name="T13" fmla="*/ 55 h 57"/>
                <a:gd name="T14" fmla="*/ 9 w 5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7">
                  <a:moveTo>
                    <a:pt x="9" y="57"/>
                  </a:moveTo>
                  <a:cubicBezTo>
                    <a:pt x="7" y="57"/>
                    <a:pt x="5" y="56"/>
                    <a:pt x="3" y="55"/>
                  </a:cubicBezTo>
                  <a:cubicBezTo>
                    <a:pt x="0" y="52"/>
                    <a:pt x="0" y="47"/>
                    <a:pt x="3" y="4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0"/>
                    <a:pt x="52" y="0"/>
                    <a:pt x="55" y="3"/>
                  </a:cubicBezTo>
                  <a:cubicBezTo>
                    <a:pt x="58" y="6"/>
                    <a:pt x="58" y="11"/>
                    <a:pt x="55" y="1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6"/>
                    <a:pt x="11" y="57"/>
                    <a:pt x="9" y="57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6"/>
            <p:cNvSpPr>
              <a:spLocks/>
            </p:cNvSpPr>
            <p:nvPr/>
          </p:nvSpPr>
          <p:spPr bwMode="gray">
            <a:xfrm>
              <a:off x="10168237" y="4270695"/>
              <a:ext cx="153988" cy="150812"/>
            </a:xfrm>
            <a:custGeom>
              <a:avLst/>
              <a:gdLst>
                <a:gd name="T0" fmla="*/ 9 w 111"/>
                <a:gd name="T1" fmla="*/ 110 h 110"/>
                <a:gd name="T2" fmla="*/ 3 w 111"/>
                <a:gd name="T3" fmla="*/ 108 h 110"/>
                <a:gd name="T4" fmla="*/ 3 w 111"/>
                <a:gd name="T5" fmla="*/ 96 h 110"/>
                <a:gd name="T6" fmla="*/ 96 w 111"/>
                <a:gd name="T7" fmla="*/ 3 h 110"/>
                <a:gd name="T8" fmla="*/ 108 w 111"/>
                <a:gd name="T9" fmla="*/ 3 h 110"/>
                <a:gd name="T10" fmla="*/ 108 w 111"/>
                <a:gd name="T11" fmla="*/ 15 h 110"/>
                <a:gd name="T12" fmla="*/ 15 w 111"/>
                <a:gd name="T13" fmla="*/ 108 h 110"/>
                <a:gd name="T14" fmla="*/ 9 w 111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0">
                  <a:moveTo>
                    <a:pt x="9" y="110"/>
                  </a:moveTo>
                  <a:cubicBezTo>
                    <a:pt x="7" y="110"/>
                    <a:pt x="5" y="109"/>
                    <a:pt x="3" y="108"/>
                  </a:cubicBezTo>
                  <a:cubicBezTo>
                    <a:pt x="0" y="104"/>
                    <a:pt x="0" y="99"/>
                    <a:pt x="3" y="96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0" y="0"/>
                    <a:pt x="105" y="0"/>
                    <a:pt x="108" y="3"/>
                  </a:cubicBezTo>
                  <a:cubicBezTo>
                    <a:pt x="111" y="6"/>
                    <a:pt x="111" y="11"/>
                    <a:pt x="108" y="15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3" y="109"/>
                    <a:pt x="11" y="110"/>
                    <a:pt x="9" y="11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7"/>
            <p:cNvSpPr>
              <a:spLocks/>
            </p:cNvSpPr>
            <p:nvPr/>
          </p:nvSpPr>
          <p:spPr bwMode="gray">
            <a:xfrm>
              <a:off x="10269837" y="4296095"/>
              <a:ext cx="982663" cy="944562"/>
            </a:xfrm>
            <a:custGeom>
              <a:avLst/>
              <a:gdLst>
                <a:gd name="T0" fmla="*/ 619 w 619"/>
                <a:gd name="T1" fmla="*/ 589 h 595"/>
                <a:gd name="T2" fmla="*/ 613 w 619"/>
                <a:gd name="T3" fmla="*/ 595 h 595"/>
                <a:gd name="T4" fmla="*/ 0 w 619"/>
                <a:gd name="T5" fmla="*/ 26 h 595"/>
                <a:gd name="T6" fmla="*/ 27 w 619"/>
                <a:gd name="T7" fmla="*/ 0 h 595"/>
                <a:gd name="T8" fmla="*/ 619 w 619"/>
                <a:gd name="T9" fmla="*/ 58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595">
                  <a:moveTo>
                    <a:pt x="619" y="589"/>
                  </a:moveTo>
                  <a:lnTo>
                    <a:pt x="613" y="595"/>
                  </a:lnTo>
                  <a:lnTo>
                    <a:pt x="0" y="26"/>
                  </a:lnTo>
                  <a:lnTo>
                    <a:pt x="27" y="0"/>
                  </a:lnTo>
                  <a:lnTo>
                    <a:pt x="619" y="589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8"/>
            <p:cNvSpPr>
              <a:spLocks/>
            </p:cNvSpPr>
            <p:nvPr/>
          </p:nvSpPr>
          <p:spPr bwMode="gray">
            <a:xfrm>
              <a:off x="10193637" y="4370708"/>
              <a:ext cx="949325" cy="976312"/>
            </a:xfrm>
            <a:custGeom>
              <a:avLst/>
              <a:gdLst>
                <a:gd name="T0" fmla="*/ 592 w 598"/>
                <a:gd name="T1" fmla="*/ 615 h 615"/>
                <a:gd name="T2" fmla="*/ 598 w 598"/>
                <a:gd name="T3" fmla="*/ 610 h 615"/>
                <a:gd name="T4" fmla="*/ 27 w 598"/>
                <a:gd name="T5" fmla="*/ 0 h 615"/>
                <a:gd name="T6" fmla="*/ 0 w 598"/>
                <a:gd name="T7" fmla="*/ 27 h 615"/>
                <a:gd name="T8" fmla="*/ 592 w 598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615">
                  <a:moveTo>
                    <a:pt x="592" y="615"/>
                  </a:moveTo>
                  <a:lnTo>
                    <a:pt x="598" y="61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592" y="615"/>
                  </a:ln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9"/>
            <p:cNvSpPr>
              <a:spLocks/>
            </p:cNvSpPr>
            <p:nvPr/>
          </p:nvSpPr>
          <p:spPr bwMode="gray">
            <a:xfrm>
              <a:off x="10615912" y="5231133"/>
              <a:ext cx="665163" cy="93662"/>
            </a:xfrm>
            <a:custGeom>
              <a:avLst/>
              <a:gdLst>
                <a:gd name="T0" fmla="*/ 481 w 481"/>
                <a:gd name="T1" fmla="*/ 14 h 69"/>
                <a:gd name="T2" fmla="*/ 467 w 481"/>
                <a:gd name="T3" fmla="*/ 0 h 69"/>
                <a:gd name="T4" fmla="*/ 15 w 481"/>
                <a:gd name="T5" fmla="*/ 0 h 69"/>
                <a:gd name="T6" fmla="*/ 0 w 481"/>
                <a:gd name="T7" fmla="*/ 14 h 69"/>
                <a:gd name="T8" fmla="*/ 0 w 481"/>
                <a:gd name="T9" fmla="*/ 55 h 69"/>
                <a:gd name="T10" fmla="*/ 15 w 481"/>
                <a:gd name="T11" fmla="*/ 69 h 69"/>
                <a:gd name="T12" fmla="*/ 467 w 481"/>
                <a:gd name="T13" fmla="*/ 69 h 69"/>
                <a:gd name="T14" fmla="*/ 481 w 481"/>
                <a:gd name="T15" fmla="*/ 55 h 69"/>
                <a:gd name="T16" fmla="*/ 481 w 481"/>
                <a:gd name="T17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69">
                  <a:moveTo>
                    <a:pt x="481" y="14"/>
                  </a:moveTo>
                  <a:cubicBezTo>
                    <a:pt x="481" y="6"/>
                    <a:pt x="475" y="0"/>
                    <a:pt x="4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3"/>
                    <a:pt x="7" y="69"/>
                    <a:pt x="15" y="69"/>
                  </a:cubicBezTo>
                  <a:cubicBezTo>
                    <a:pt x="467" y="69"/>
                    <a:pt x="467" y="69"/>
                    <a:pt x="467" y="69"/>
                  </a:cubicBezTo>
                  <a:cubicBezTo>
                    <a:pt x="475" y="69"/>
                    <a:pt x="481" y="63"/>
                    <a:pt x="481" y="55"/>
                  </a:cubicBezTo>
                  <a:lnTo>
                    <a:pt x="481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70"/>
            <p:cNvSpPr>
              <a:spLocks noChangeArrowheads="1"/>
            </p:cNvSpPr>
            <p:nvPr/>
          </p:nvSpPr>
          <p:spPr bwMode="gray">
            <a:xfrm>
              <a:off x="103127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71"/>
            <p:cNvSpPr>
              <a:spLocks noChangeArrowheads="1"/>
            </p:cNvSpPr>
            <p:nvPr/>
          </p:nvSpPr>
          <p:spPr bwMode="gray">
            <a:xfrm>
              <a:off x="10695287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72"/>
            <p:cNvSpPr>
              <a:spLocks noChangeArrowheads="1"/>
            </p:cNvSpPr>
            <p:nvPr/>
          </p:nvSpPr>
          <p:spPr bwMode="gray">
            <a:xfrm>
              <a:off x="1098580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3"/>
            <p:cNvSpPr>
              <a:spLocks/>
            </p:cNvSpPr>
            <p:nvPr/>
          </p:nvSpPr>
          <p:spPr bwMode="gray">
            <a:xfrm>
              <a:off x="10176175" y="5042220"/>
              <a:ext cx="341313" cy="404812"/>
            </a:xfrm>
            <a:custGeom>
              <a:avLst/>
              <a:gdLst>
                <a:gd name="T0" fmla="*/ 247 w 247"/>
                <a:gd name="T1" fmla="*/ 0 h 295"/>
                <a:gd name="T2" fmla="*/ 66 w 247"/>
                <a:gd name="T3" fmla="*/ 0 h 295"/>
                <a:gd name="T4" fmla="*/ 16 w 247"/>
                <a:gd name="T5" fmla="*/ 295 h 295"/>
                <a:gd name="T6" fmla="*/ 197 w 247"/>
                <a:gd name="T7" fmla="*/ 295 h 295"/>
                <a:gd name="T8" fmla="*/ 247 w 247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95">
                  <a:moveTo>
                    <a:pt x="247" y="0"/>
                  </a:moveTo>
                  <a:cubicBezTo>
                    <a:pt x="193" y="0"/>
                    <a:pt x="97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295"/>
                    <a:pt x="181" y="76"/>
                    <a:pt x="247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gray">
            <a:xfrm>
              <a:off x="10727037" y="5324795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gray">
            <a:xfrm>
              <a:off x="10512725" y="5324795"/>
              <a:ext cx="3175" cy="1587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"/>
            <p:cNvSpPr>
              <a:spLocks/>
            </p:cNvSpPr>
            <p:nvPr/>
          </p:nvSpPr>
          <p:spPr bwMode="gray">
            <a:xfrm>
              <a:off x="10176175" y="5042220"/>
              <a:ext cx="127000" cy="404812"/>
            </a:xfrm>
            <a:custGeom>
              <a:avLst/>
              <a:gdLst>
                <a:gd name="T0" fmla="*/ 92 w 92"/>
                <a:gd name="T1" fmla="*/ 0 h 295"/>
                <a:gd name="T2" fmla="*/ 66 w 92"/>
                <a:gd name="T3" fmla="*/ 0 h 295"/>
                <a:gd name="T4" fmla="*/ 16 w 92"/>
                <a:gd name="T5" fmla="*/ 295 h 295"/>
                <a:gd name="T6" fmla="*/ 42 w 92"/>
                <a:gd name="T7" fmla="*/ 295 h 295"/>
                <a:gd name="T8" fmla="*/ 92 w 92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5">
                  <a:moveTo>
                    <a:pt x="92" y="0"/>
                  </a:moveTo>
                  <a:cubicBezTo>
                    <a:pt x="82" y="0"/>
                    <a:pt x="73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42" y="295"/>
                    <a:pt x="42" y="295"/>
                    <a:pt x="42" y="295"/>
                  </a:cubicBezTo>
                  <a:cubicBezTo>
                    <a:pt x="42" y="295"/>
                    <a:pt x="26" y="76"/>
                    <a:pt x="92" y="0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77"/>
            <p:cNvSpPr>
              <a:spLocks noChangeArrowheads="1"/>
            </p:cNvSpPr>
            <p:nvPr/>
          </p:nvSpPr>
          <p:spPr bwMode="gray">
            <a:xfrm>
              <a:off x="9574512" y="3729358"/>
              <a:ext cx="22225" cy="6937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8"/>
            <p:cNvSpPr>
              <a:spLocks/>
            </p:cNvSpPr>
            <p:nvPr/>
          </p:nvSpPr>
          <p:spPr bwMode="gray">
            <a:xfrm>
              <a:off x="10393662" y="5042220"/>
              <a:ext cx="906463" cy="404812"/>
            </a:xfrm>
            <a:custGeom>
              <a:avLst/>
              <a:gdLst>
                <a:gd name="T0" fmla="*/ 642 w 656"/>
                <a:gd name="T1" fmla="*/ 206 h 295"/>
                <a:gd name="T2" fmla="*/ 219 w 656"/>
                <a:gd name="T3" fmla="*/ 206 h 295"/>
                <a:gd name="T4" fmla="*/ 217 w 656"/>
                <a:gd name="T5" fmla="*/ 207 h 295"/>
                <a:gd name="T6" fmla="*/ 217 w 656"/>
                <a:gd name="T7" fmla="*/ 0 h 295"/>
                <a:gd name="T8" fmla="*/ 66 w 656"/>
                <a:gd name="T9" fmla="*/ 0 h 295"/>
                <a:gd name="T10" fmla="*/ 16 w 656"/>
                <a:gd name="T11" fmla="*/ 295 h 295"/>
                <a:gd name="T12" fmla="*/ 642 w 656"/>
                <a:gd name="T13" fmla="*/ 295 h 295"/>
                <a:gd name="T14" fmla="*/ 656 w 656"/>
                <a:gd name="T15" fmla="*/ 281 h 295"/>
                <a:gd name="T16" fmla="*/ 656 w 656"/>
                <a:gd name="T17" fmla="*/ 221 h 295"/>
                <a:gd name="T18" fmla="*/ 642 w 656"/>
                <a:gd name="T19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6" h="295">
                  <a:moveTo>
                    <a:pt x="642" y="206"/>
                  </a:moveTo>
                  <a:cubicBezTo>
                    <a:pt x="219" y="206"/>
                    <a:pt x="219" y="206"/>
                    <a:pt x="219" y="206"/>
                  </a:cubicBezTo>
                  <a:cubicBezTo>
                    <a:pt x="219" y="206"/>
                    <a:pt x="218" y="206"/>
                    <a:pt x="217" y="207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642" y="295"/>
                    <a:pt x="642" y="295"/>
                    <a:pt x="642" y="295"/>
                  </a:cubicBezTo>
                  <a:cubicBezTo>
                    <a:pt x="650" y="295"/>
                    <a:pt x="656" y="289"/>
                    <a:pt x="656" y="281"/>
                  </a:cubicBezTo>
                  <a:cubicBezTo>
                    <a:pt x="656" y="221"/>
                    <a:pt x="656" y="221"/>
                    <a:pt x="656" y="221"/>
                  </a:cubicBezTo>
                  <a:cubicBezTo>
                    <a:pt x="656" y="213"/>
                    <a:pt x="650" y="206"/>
                    <a:pt x="642" y="20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9"/>
            <p:cNvSpPr>
              <a:spLocks/>
            </p:cNvSpPr>
            <p:nvPr/>
          </p:nvSpPr>
          <p:spPr bwMode="gray">
            <a:xfrm>
              <a:off x="10393662" y="5042220"/>
              <a:ext cx="300038" cy="404812"/>
            </a:xfrm>
            <a:custGeom>
              <a:avLst/>
              <a:gdLst>
                <a:gd name="T0" fmla="*/ 81 w 217"/>
                <a:gd name="T1" fmla="*/ 15 h 295"/>
                <a:gd name="T2" fmla="*/ 217 w 217"/>
                <a:gd name="T3" fmla="*/ 15 h 295"/>
                <a:gd name="T4" fmla="*/ 217 w 217"/>
                <a:gd name="T5" fmla="*/ 0 h 295"/>
                <a:gd name="T6" fmla="*/ 66 w 217"/>
                <a:gd name="T7" fmla="*/ 0 h 295"/>
                <a:gd name="T8" fmla="*/ 16 w 217"/>
                <a:gd name="T9" fmla="*/ 295 h 295"/>
                <a:gd name="T10" fmla="*/ 30 w 217"/>
                <a:gd name="T11" fmla="*/ 295 h 295"/>
                <a:gd name="T12" fmla="*/ 81 w 217"/>
                <a:gd name="T13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95">
                  <a:moveTo>
                    <a:pt x="81" y="15"/>
                  </a:moveTo>
                  <a:cubicBezTo>
                    <a:pt x="122" y="15"/>
                    <a:pt x="188" y="15"/>
                    <a:pt x="217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19" y="0"/>
                    <a:pt x="66" y="0"/>
                  </a:cubicBezTo>
                  <a:cubicBezTo>
                    <a:pt x="0" y="76"/>
                    <a:pt x="16" y="295"/>
                    <a:pt x="16" y="295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28" y="244"/>
                    <a:pt x="25" y="79"/>
                    <a:pt x="81" y="15"/>
                  </a:cubicBezTo>
                  <a:close/>
                </a:path>
              </a:pathLst>
            </a:cu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0"/>
            <p:cNvSpPr>
              <a:spLocks/>
            </p:cNvSpPr>
            <p:nvPr/>
          </p:nvSpPr>
          <p:spPr bwMode="gray">
            <a:xfrm>
              <a:off x="10414300" y="54279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1"/>
            <p:cNvSpPr>
              <a:spLocks/>
            </p:cNvSpPr>
            <p:nvPr/>
          </p:nvSpPr>
          <p:spPr bwMode="gray">
            <a:xfrm>
              <a:off x="10414300" y="5432745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2"/>
            <p:cNvSpPr>
              <a:spLocks/>
            </p:cNvSpPr>
            <p:nvPr/>
          </p:nvSpPr>
          <p:spPr bwMode="gray">
            <a:xfrm>
              <a:off x="10414300" y="54406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3"/>
            <p:cNvSpPr>
              <a:spLocks/>
            </p:cNvSpPr>
            <p:nvPr/>
          </p:nvSpPr>
          <p:spPr bwMode="gray">
            <a:xfrm>
              <a:off x="10433350" y="5324795"/>
              <a:ext cx="866775" cy="122237"/>
            </a:xfrm>
            <a:custGeom>
              <a:avLst/>
              <a:gdLst>
                <a:gd name="T0" fmla="*/ 613 w 627"/>
                <a:gd name="T1" fmla="*/ 0 h 89"/>
                <a:gd name="T2" fmla="*/ 613 w 627"/>
                <a:gd name="T3" fmla="*/ 56 h 89"/>
                <a:gd name="T4" fmla="*/ 599 w 627"/>
                <a:gd name="T5" fmla="*/ 71 h 89"/>
                <a:gd name="T6" fmla="*/ 0 w 627"/>
                <a:gd name="T7" fmla="*/ 71 h 89"/>
                <a:gd name="T8" fmla="*/ 1 w 627"/>
                <a:gd name="T9" fmla="*/ 89 h 89"/>
                <a:gd name="T10" fmla="*/ 613 w 627"/>
                <a:gd name="T11" fmla="*/ 89 h 89"/>
                <a:gd name="T12" fmla="*/ 627 w 627"/>
                <a:gd name="T13" fmla="*/ 75 h 89"/>
                <a:gd name="T14" fmla="*/ 627 w 627"/>
                <a:gd name="T15" fmla="*/ 15 h 89"/>
                <a:gd name="T16" fmla="*/ 613 w 627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89">
                  <a:moveTo>
                    <a:pt x="613" y="0"/>
                  </a:moveTo>
                  <a:cubicBezTo>
                    <a:pt x="613" y="56"/>
                    <a:pt x="613" y="56"/>
                    <a:pt x="613" y="56"/>
                  </a:cubicBezTo>
                  <a:cubicBezTo>
                    <a:pt x="613" y="64"/>
                    <a:pt x="607" y="71"/>
                    <a:pt x="599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8"/>
                    <a:pt x="1" y="84"/>
                    <a:pt x="1" y="89"/>
                  </a:cubicBezTo>
                  <a:cubicBezTo>
                    <a:pt x="613" y="89"/>
                    <a:pt x="613" y="89"/>
                    <a:pt x="613" y="89"/>
                  </a:cubicBezTo>
                  <a:cubicBezTo>
                    <a:pt x="621" y="89"/>
                    <a:pt x="627" y="83"/>
                    <a:pt x="627" y="75"/>
                  </a:cubicBezTo>
                  <a:cubicBezTo>
                    <a:pt x="627" y="15"/>
                    <a:pt x="627" y="15"/>
                    <a:pt x="627" y="15"/>
                  </a:cubicBezTo>
                  <a:cubicBezTo>
                    <a:pt x="627" y="7"/>
                    <a:pt x="621" y="1"/>
                    <a:pt x="613" y="0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146 w 146"/>
                <a:gd name="T3" fmla="*/ 0 h 174"/>
                <a:gd name="T4" fmla="*/ 40 w 146"/>
                <a:gd name="T5" fmla="*/ 0 h 174"/>
                <a:gd name="T6" fmla="*/ 0 w 146"/>
                <a:gd name="T7" fmla="*/ 174 h 174"/>
                <a:gd name="T8" fmla="*/ 146 w 14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82" y="0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5"/>
            <p:cNvSpPr>
              <a:spLocks/>
            </p:cNvSpPr>
            <p:nvPr/>
          </p:nvSpPr>
          <p:spPr bwMode="gray">
            <a:xfrm>
              <a:off x="10452400" y="5086670"/>
              <a:ext cx="203200" cy="238125"/>
            </a:xfrm>
            <a:custGeom>
              <a:avLst/>
              <a:gdLst>
                <a:gd name="T0" fmla="*/ 146 w 146"/>
                <a:gd name="T1" fmla="*/ 174 h 174"/>
                <a:gd name="T2" fmla="*/ 40 w 146"/>
                <a:gd name="T3" fmla="*/ 0 h 174"/>
                <a:gd name="T4" fmla="*/ 0 w 146"/>
                <a:gd name="T5" fmla="*/ 174 h 174"/>
                <a:gd name="T6" fmla="*/ 146 w 146"/>
                <a:gd name="T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74">
                  <a:moveTo>
                    <a:pt x="146" y="174"/>
                  </a:moveTo>
                  <a:cubicBezTo>
                    <a:pt x="146" y="174"/>
                    <a:pt x="84" y="73"/>
                    <a:pt x="40" y="0"/>
                  </a:cubicBezTo>
                  <a:cubicBezTo>
                    <a:pt x="8" y="38"/>
                    <a:pt x="0" y="119"/>
                    <a:pt x="0" y="174"/>
                  </a:cubicBezTo>
                  <a:lnTo>
                    <a:pt x="146" y="174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86"/>
            <p:cNvSpPr>
              <a:spLocks noChangeArrowheads="1"/>
            </p:cNvSpPr>
            <p:nvPr/>
          </p:nvSpPr>
          <p:spPr bwMode="gray">
            <a:xfrm>
              <a:off x="10458750" y="5353370"/>
              <a:ext cx="188913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87"/>
            <p:cNvSpPr>
              <a:spLocks noChangeArrowheads="1"/>
            </p:cNvSpPr>
            <p:nvPr/>
          </p:nvSpPr>
          <p:spPr bwMode="gray">
            <a:xfrm>
              <a:off x="10503200" y="5396233"/>
              <a:ext cx="100013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gray">
            <a:xfrm>
              <a:off x="11041362" y="5353370"/>
              <a:ext cx="192088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gray">
            <a:xfrm>
              <a:off x="10839750" y="5353370"/>
              <a:ext cx="190500" cy="188912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0"/>
            <p:cNvSpPr>
              <a:spLocks/>
            </p:cNvSpPr>
            <p:nvPr/>
          </p:nvSpPr>
          <p:spPr bwMode="gray">
            <a:xfrm>
              <a:off x="10503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0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1"/>
            <p:cNvSpPr>
              <a:spLocks/>
            </p:cNvSpPr>
            <p:nvPr/>
          </p:nvSpPr>
          <p:spPr bwMode="gray">
            <a:xfrm>
              <a:off x="10241262" y="5359720"/>
              <a:ext cx="120650" cy="15875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9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92"/>
            <p:cNvSpPr>
              <a:spLocks/>
            </p:cNvSpPr>
            <p:nvPr/>
          </p:nvSpPr>
          <p:spPr bwMode="gray">
            <a:xfrm>
              <a:off x="10241262" y="5396233"/>
              <a:ext cx="120650" cy="17462"/>
            </a:xfrm>
            <a:custGeom>
              <a:avLst/>
              <a:gdLst>
                <a:gd name="T0" fmla="*/ 81 w 87"/>
                <a:gd name="T1" fmla="*/ 12 h 12"/>
                <a:gd name="T2" fmla="*/ 6 w 87"/>
                <a:gd name="T3" fmla="*/ 12 h 12"/>
                <a:gd name="T4" fmla="*/ 0 w 87"/>
                <a:gd name="T5" fmla="*/ 6 h 12"/>
                <a:gd name="T6" fmla="*/ 6 w 87"/>
                <a:gd name="T7" fmla="*/ 0 h 12"/>
                <a:gd name="T8" fmla="*/ 81 w 87"/>
                <a:gd name="T9" fmla="*/ 0 h 12"/>
                <a:gd name="T10" fmla="*/ 87 w 87"/>
                <a:gd name="T11" fmla="*/ 6 h 12"/>
                <a:gd name="T12" fmla="*/ 81 w 8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">
                  <a:moveTo>
                    <a:pt x="8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7" y="3"/>
                    <a:pt x="87" y="6"/>
                  </a:cubicBezTo>
                  <a:cubicBezTo>
                    <a:pt x="87" y="10"/>
                    <a:pt x="84" y="12"/>
                    <a:pt x="81" y="12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3"/>
            <p:cNvSpPr>
              <a:spLocks/>
            </p:cNvSpPr>
            <p:nvPr/>
          </p:nvSpPr>
          <p:spPr bwMode="gray">
            <a:xfrm>
              <a:off x="10209512" y="5086670"/>
              <a:ext cx="227013" cy="239712"/>
            </a:xfrm>
            <a:custGeom>
              <a:avLst/>
              <a:gdLst>
                <a:gd name="T0" fmla="*/ 31 w 164"/>
                <a:gd name="T1" fmla="*/ 0 h 175"/>
                <a:gd name="T2" fmla="*/ 0 w 164"/>
                <a:gd name="T3" fmla="*/ 175 h 175"/>
                <a:gd name="T4" fmla="*/ 133 w 164"/>
                <a:gd name="T5" fmla="*/ 175 h 175"/>
                <a:gd name="T6" fmla="*/ 164 w 164"/>
                <a:gd name="T7" fmla="*/ 0 h 175"/>
                <a:gd name="T8" fmla="*/ 31 w 164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142" y="49"/>
                    <a:pt x="164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4"/>
            <p:cNvSpPr>
              <a:spLocks/>
            </p:cNvSpPr>
            <p:nvPr/>
          </p:nvSpPr>
          <p:spPr bwMode="gray">
            <a:xfrm>
              <a:off x="10209512" y="5086670"/>
              <a:ext cx="185738" cy="239712"/>
            </a:xfrm>
            <a:custGeom>
              <a:avLst/>
              <a:gdLst>
                <a:gd name="T0" fmla="*/ 31 w 134"/>
                <a:gd name="T1" fmla="*/ 0 h 175"/>
                <a:gd name="T2" fmla="*/ 0 w 134"/>
                <a:gd name="T3" fmla="*/ 175 h 175"/>
                <a:gd name="T4" fmla="*/ 133 w 134"/>
                <a:gd name="T5" fmla="*/ 175 h 175"/>
                <a:gd name="T6" fmla="*/ 31 w 134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75">
                  <a:moveTo>
                    <a:pt x="31" y="0"/>
                  </a:moveTo>
                  <a:cubicBezTo>
                    <a:pt x="9" y="49"/>
                    <a:pt x="1" y="119"/>
                    <a:pt x="0" y="175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4" y="119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5"/>
            <p:cNvSpPr>
              <a:spLocks noEditPoints="1"/>
            </p:cNvSpPr>
            <p:nvPr/>
          </p:nvSpPr>
          <p:spPr bwMode="gray">
            <a:xfrm>
              <a:off x="9257012" y="4496120"/>
              <a:ext cx="280988" cy="279400"/>
            </a:xfrm>
            <a:custGeom>
              <a:avLst/>
              <a:gdLst>
                <a:gd name="T0" fmla="*/ 203 w 203"/>
                <a:gd name="T1" fmla="*/ 93 h 203"/>
                <a:gd name="T2" fmla="*/ 187 w 203"/>
                <a:gd name="T3" fmla="*/ 77 h 203"/>
                <a:gd name="T4" fmla="*/ 192 w 203"/>
                <a:gd name="T5" fmla="*/ 54 h 203"/>
                <a:gd name="T6" fmla="*/ 170 w 203"/>
                <a:gd name="T7" fmla="*/ 46 h 203"/>
                <a:gd name="T8" fmla="*/ 167 w 203"/>
                <a:gd name="T9" fmla="*/ 23 h 203"/>
                <a:gd name="T10" fmla="*/ 144 w 203"/>
                <a:gd name="T11" fmla="*/ 25 h 203"/>
                <a:gd name="T12" fmla="*/ 132 w 203"/>
                <a:gd name="T13" fmla="*/ 4 h 203"/>
                <a:gd name="T14" fmla="*/ 111 w 203"/>
                <a:gd name="T15" fmla="*/ 15 h 203"/>
                <a:gd name="T16" fmla="*/ 92 w 203"/>
                <a:gd name="T17" fmla="*/ 0 h 203"/>
                <a:gd name="T18" fmla="*/ 77 w 203"/>
                <a:gd name="T19" fmla="*/ 18 h 203"/>
                <a:gd name="T20" fmla="*/ 54 w 203"/>
                <a:gd name="T21" fmla="*/ 11 h 203"/>
                <a:gd name="T22" fmla="*/ 47 w 203"/>
                <a:gd name="T23" fmla="*/ 33 h 203"/>
                <a:gd name="T24" fmla="*/ 23 w 203"/>
                <a:gd name="T25" fmla="*/ 36 h 203"/>
                <a:gd name="T26" fmla="*/ 24 w 203"/>
                <a:gd name="T27" fmla="*/ 59 h 203"/>
                <a:gd name="T28" fmla="*/ 4 w 203"/>
                <a:gd name="T29" fmla="*/ 71 h 203"/>
                <a:gd name="T30" fmla="*/ 14 w 203"/>
                <a:gd name="T31" fmla="*/ 93 h 203"/>
                <a:gd name="T32" fmla="*/ 0 w 203"/>
                <a:gd name="T33" fmla="*/ 112 h 203"/>
                <a:gd name="T34" fmla="*/ 16 w 203"/>
                <a:gd name="T35" fmla="*/ 127 h 203"/>
                <a:gd name="T36" fmla="*/ 11 w 203"/>
                <a:gd name="T37" fmla="*/ 149 h 203"/>
                <a:gd name="T38" fmla="*/ 32 w 203"/>
                <a:gd name="T39" fmla="*/ 158 h 203"/>
                <a:gd name="T40" fmla="*/ 36 w 203"/>
                <a:gd name="T41" fmla="*/ 180 h 203"/>
                <a:gd name="T42" fmla="*/ 59 w 203"/>
                <a:gd name="T43" fmla="*/ 180 h 203"/>
                <a:gd name="T44" fmla="*/ 71 w 203"/>
                <a:gd name="T45" fmla="*/ 199 h 203"/>
                <a:gd name="T46" fmla="*/ 92 w 203"/>
                <a:gd name="T47" fmla="*/ 191 h 203"/>
                <a:gd name="T48" fmla="*/ 111 w 203"/>
                <a:gd name="T49" fmla="*/ 203 h 203"/>
                <a:gd name="T50" fmla="*/ 127 w 203"/>
                <a:gd name="T51" fmla="*/ 188 h 203"/>
                <a:gd name="T52" fmla="*/ 149 w 203"/>
                <a:gd name="T53" fmla="*/ 192 h 203"/>
                <a:gd name="T54" fmla="*/ 158 w 203"/>
                <a:gd name="T55" fmla="*/ 171 h 203"/>
                <a:gd name="T56" fmla="*/ 180 w 203"/>
                <a:gd name="T57" fmla="*/ 167 h 203"/>
                <a:gd name="T58" fmla="*/ 180 w 203"/>
                <a:gd name="T59" fmla="*/ 144 h 203"/>
                <a:gd name="T60" fmla="*/ 199 w 203"/>
                <a:gd name="T61" fmla="*/ 132 h 203"/>
                <a:gd name="T62" fmla="*/ 190 w 203"/>
                <a:gd name="T63" fmla="*/ 112 h 203"/>
                <a:gd name="T64" fmla="*/ 57 w 203"/>
                <a:gd name="T65" fmla="*/ 58 h 203"/>
                <a:gd name="T66" fmla="*/ 93 w 203"/>
                <a:gd name="T67" fmla="*/ 73 h 203"/>
                <a:gd name="T68" fmla="*/ 39 w 203"/>
                <a:gd name="T69" fmla="*/ 95 h 203"/>
                <a:gd name="T70" fmla="*/ 93 w 203"/>
                <a:gd name="T71" fmla="*/ 166 h 203"/>
                <a:gd name="T72" fmla="*/ 39 w 203"/>
                <a:gd name="T73" fmla="*/ 111 h 203"/>
                <a:gd name="T74" fmla="*/ 93 w 203"/>
                <a:gd name="T75" fmla="*/ 133 h 203"/>
                <a:gd name="T76" fmla="*/ 89 w 203"/>
                <a:gd name="T77" fmla="*/ 102 h 203"/>
                <a:gd name="T78" fmla="*/ 114 w 203"/>
                <a:gd name="T79" fmla="*/ 102 h 203"/>
                <a:gd name="T80" fmla="*/ 89 w 203"/>
                <a:gd name="T81" fmla="*/ 102 h 203"/>
                <a:gd name="T82" fmla="*/ 110 w 203"/>
                <a:gd name="T83" fmla="*/ 166 h 203"/>
                <a:gd name="T84" fmla="*/ 124 w 203"/>
                <a:gd name="T85" fmla="*/ 125 h 203"/>
                <a:gd name="T86" fmla="*/ 165 w 203"/>
                <a:gd name="T87" fmla="*/ 111 h 203"/>
                <a:gd name="T88" fmla="*/ 132 w 203"/>
                <a:gd name="T89" fmla="*/ 95 h 203"/>
                <a:gd name="T90" fmla="*/ 110 w 203"/>
                <a:gd name="T91" fmla="*/ 40 h 203"/>
                <a:gd name="T92" fmla="*/ 165 w 203"/>
                <a:gd name="T93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203">
                  <a:moveTo>
                    <a:pt x="203" y="112"/>
                  </a:moveTo>
                  <a:cubicBezTo>
                    <a:pt x="203" y="93"/>
                    <a:pt x="203" y="93"/>
                    <a:pt x="203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88"/>
                    <a:pt x="188" y="82"/>
                    <a:pt x="187" y="77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7" y="55"/>
                    <a:pt x="174" y="51"/>
                    <a:pt x="170" y="4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3" y="30"/>
                    <a:pt x="148" y="27"/>
                    <a:pt x="144" y="25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2" y="16"/>
                    <a:pt x="116" y="15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7" y="15"/>
                    <a:pt x="82" y="16"/>
                    <a:pt x="77" y="18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5" y="27"/>
                    <a:pt x="51" y="30"/>
                    <a:pt x="47" y="3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0" y="51"/>
                    <a:pt x="27" y="55"/>
                    <a:pt x="24" y="59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82"/>
                    <a:pt x="14" y="88"/>
                    <a:pt x="14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7"/>
                    <a:pt x="15" y="122"/>
                    <a:pt x="16" y="127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6" y="149"/>
                    <a:pt x="29" y="154"/>
                    <a:pt x="32" y="158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50" y="175"/>
                    <a:pt x="54" y="178"/>
                    <a:pt x="59" y="180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81" y="189"/>
                    <a:pt x="87" y="190"/>
                    <a:pt x="92" y="19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7" y="190"/>
                    <a:pt x="122" y="189"/>
                    <a:pt x="127" y="188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49" y="192"/>
                    <a:pt x="149" y="192"/>
                    <a:pt x="149" y="19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9" y="178"/>
                    <a:pt x="154" y="175"/>
                    <a:pt x="158" y="17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75" y="154"/>
                    <a:pt x="178" y="149"/>
                    <a:pt x="180" y="144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187" y="127"/>
                    <a:pt x="187" y="127"/>
                    <a:pt x="187" y="127"/>
                  </a:cubicBezTo>
                  <a:cubicBezTo>
                    <a:pt x="188" y="122"/>
                    <a:pt x="189" y="117"/>
                    <a:pt x="190" y="112"/>
                  </a:cubicBezTo>
                  <a:lnTo>
                    <a:pt x="203" y="112"/>
                  </a:lnTo>
                  <a:close/>
                  <a:moveTo>
                    <a:pt x="57" y="58"/>
                  </a:moveTo>
                  <a:cubicBezTo>
                    <a:pt x="67" y="48"/>
                    <a:pt x="80" y="41"/>
                    <a:pt x="93" y="40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76"/>
                    <a:pt x="75" y="84"/>
                    <a:pt x="72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81"/>
                    <a:pt x="47" y="68"/>
                    <a:pt x="57" y="58"/>
                  </a:cubicBezTo>
                  <a:close/>
                  <a:moveTo>
                    <a:pt x="93" y="166"/>
                  </a:moveTo>
                  <a:cubicBezTo>
                    <a:pt x="80" y="164"/>
                    <a:pt x="67" y="158"/>
                    <a:pt x="57" y="148"/>
                  </a:cubicBezTo>
                  <a:cubicBezTo>
                    <a:pt x="47" y="138"/>
                    <a:pt x="40" y="125"/>
                    <a:pt x="39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5" y="122"/>
                    <a:pt x="83" y="130"/>
                    <a:pt x="93" y="133"/>
                  </a:cubicBezTo>
                  <a:lnTo>
                    <a:pt x="93" y="166"/>
                  </a:lnTo>
                  <a:close/>
                  <a:moveTo>
                    <a:pt x="89" y="102"/>
                  </a:moveTo>
                  <a:cubicBezTo>
                    <a:pt x="89" y="95"/>
                    <a:pt x="95" y="89"/>
                    <a:pt x="102" y="89"/>
                  </a:cubicBezTo>
                  <a:cubicBezTo>
                    <a:pt x="109" y="89"/>
                    <a:pt x="114" y="95"/>
                    <a:pt x="114" y="102"/>
                  </a:cubicBezTo>
                  <a:cubicBezTo>
                    <a:pt x="114" y="109"/>
                    <a:pt x="109" y="114"/>
                    <a:pt x="102" y="114"/>
                  </a:cubicBezTo>
                  <a:cubicBezTo>
                    <a:pt x="95" y="114"/>
                    <a:pt x="89" y="109"/>
                    <a:pt x="89" y="102"/>
                  </a:cubicBezTo>
                  <a:close/>
                  <a:moveTo>
                    <a:pt x="147" y="148"/>
                  </a:moveTo>
                  <a:cubicBezTo>
                    <a:pt x="137" y="158"/>
                    <a:pt x="124" y="164"/>
                    <a:pt x="110" y="166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5" y="131"/>
                    <a:pt x="120" y="129"/>
                    <a:pt x="124" y="125"/>
                  </a:cubicBezTo>
                  <a:cubicBezTo>
                    <a:pt x="128" y="121"/>
                    <a:pt x="130" y="116"/>
                    <a:pt x="132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3" y="125"/>
                    <a:pt x="157" y="138"/>
                    <a:pt x="147" y="148"/>
                  </a:cubicBezTo>
                  <a:close/>
                  <a:moveTo>
                    <a:pt x="132" y="95"/>
                  </a:moveTo>
                  <a:cubicBezTo>
                    <a:pt x="129" y="84"/>
                    <a:pt x="121" y="76"/>
                    <a:pt x="110" y="7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4" y="41"/>
                    <a:pt x="137" y="48"/>
                    <a:pt x="147" y="58"/>
                  </a:cubicBezTo>
                  <a:cubicBezTo>
                    <a:pt x="157" y="68"/>
                    <a:pt x="163" y="81"/>
                    <a:pt x="165" y="95"/>
                  </a:cubicBezTo>
                  <a:lnTo>
                    <a:pt x="132" y="9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6"/>
            <p:cNvSpPr>
              <a:spLocks noEditPoints="1"/>
            </p:cNvSpPr>
            <p:nvPr/>
          </p:nvSpPr>
          <p:spPr bwMode="gray">
            <a:xfrm>
              <a:off x="9109375" y="4723133"/>
              <a:ext cx="254000" cy="254000"/>
            </a:xfrm>
            <a:custGeom>
              <a:avLst/>
              <a:gdLst>
                <a:gd name="T0" fmla="*/ 184 w 184"/>
                <a:gd name="T1" fmla="*/ 112 h 185"/>
                <a:gd name="T2" fmla="*/ 161 w 184"/>
                <a:gd name="T3" fmla="*/ 89 h 185"/>
                <a:gd name="T4" fmla="*/ 181 w 184"/>
                <a:gd name="T5" fmla="*/ 63 h 185"/>
                <a:gd name="T6" fmla="*/ 150 w 184"/>
                <a:gd name="T7" fmla="*/ 55 h 185"/>
                <a:gd name="T8" fmla="*/ 155 w 184"/>
                <a:gd name="T9" fmla="*/ 22 h 185"/>
                <a:gd name="T10" fmla="*/ 123 w 184"/>
                <a:gd name="T11" fmla="*/ 31 h 185"/>
                <a:gd name="T12" fmla="*/ 111 w 184"/>
                <a:gd name="T13" fmla="*/ 0 h 185"/>
                <a:gd name="T14" fmla="*/ 88 w 184"/>
                <a:gd name="T15" fmla="*/ 23 h 185"/>
                <a:gd name="T16" fmla="*/ 63 w 184"/>
                <a:gd name="T17" fmla="*/ 3 h 185"/>
                <a:gd name="T18" fmla="*/ 54 w 184"/>
                <a:gd name="T19" fmla="*/ 34 h 185"/>
                <a:gd name="T20" fmla="*/ 22 w 184"/>
                <a:gd name="T21" fmla="*/ 29 h 185"/>
                <a:gd name="T22" fmla="*/ 30 w 184"/>
                <a:gd name="T23" fmla="*/ 61 h 185"/>
                <a:gd name="T24" fmla="*/ 0 w 184"/>
                <a:gd name="T25" fmla="*/ 73 h 185"/>
                <a:gd name="T26" fmla="*/ 23 w 184"/>
                <a:gd name="T27" fmla="*/ 96 h 185"/>
                <a:gd name="T28" fmla="*/ 2 w 184"/>
                <a:gd name="T29" fmla="*/ 121 h 185"/>
                <a:gd name="T30" fmla="*/ 34 w 184"/>
                <a:gd name="T31" fmla="*/ 130 h 185"/>
                <a:gd name="T32" fmla="*/ 29 w 184"/>
                <a:gd name="T33" fmla="*/ 162 h 185"/>
                <a:gd name="T34" fmla="*/ 60 w 184"/>
                <a:gd name="T35" fmla="*/ 154 h 185"/>
                <a:gd name="T36" fmla="*/ 72 w 184"/>
                <a:gd name="T37" fmla="*/ 185 h 185"/>
                <a:gd name="T38" fmla="*/ 95 w 184"/>
                <a:gd name="T39" fmla="*/ 161 h 185"/>
                <a:gd name="T40" fmla="*/ 121 w 184"/>
                <a:gd name="T41" fmla="*/ 182 h 185"/>
                <a:gd name="T42" fmla="*/ 129 w 184"/>
                <a:gd name="T43" fmla="*/ 150 h 185"/>
                <a:gd name="T44" fmla="*/ 162 w 184"/>
                <a:gd name="T45" fmla="*/ 156 h 185"/>
                <a:gd name="T46" fmla="*/ 153 w 184"/>
                <a:gd name="T47" fmla="*/ 124 h 185"/>
                <a:gd name="T48" fmla="*/ 184 w 184"/>
                <a:gd name="T49" fmla="*/ 112 h 185"/>
                <a:gd name="T50" fmla="*/ 92 w 184"/>
                <a:gd name="T51" fmla="*/ 115 h 185"/>
                <a:gd name="T52" fmla="*/ 69 w 184"/>
                <a:gd name="T53" fmla="*/ 92 h 185"/>
                <a:gd name="T54" fmla="*/ 92 w 184"/>
                <a:gd name="T55" fmla="*/ 70 h 185"/>
                <a:gd name="T56" fmla="*/ 114 w 184"/>
                <a:gd name="T57" fmla="*/ 92 h 185"/>
                <a:gd name="T58" fmla="*/ 92 w 184"/>
                <a:gd name="T59" fmla="*/ 1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185">
                  <a:moveTo>
                    <a:pt x="184" y="112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53" y="124"/>
                    <a:pt x="153" y="124"/>
                    <a:pt x="153" y="124"/>
                  </a:cubicBezTo>
                  <a:lnTo>
                    <a:pt x="184" y="112"/>
                  </a:lnTo>
                  <a:close/>
                  <a:moveTo>
                    <a:pt x="92" y="115"/>
                  </a:moveTo>
                  <a:cubicBezTo>
                    <a:pt x="79" y="115"/>
                    <a:pt x="69" y="105"/>
                    <a:pt x="69" y="92"/>
                  </a:cubicBezTo>
                  <a:cubicBezTo>
                    <a:pt x="69" y="80"/>
                    <a:pt x="79" y="70"/>
                    <a:pt x="92" y="70"/>
                  </a:cubicBezTo>
                  <a:cubicBezTo>
                    <a:pt x="104" y="70"/>
                    <a:pt x="114" y="80"/>
                    <a:pt x="114" y="92"/>
                  </a:cubicBezTo>
                  <a:cubicBezTo>
                    <a:pt x="114" y="105"/>
                    <a:pt x="104" y="115"/>
                    <a:pt x="92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7"/>
            <p:cNvSpPr>
              <a:spLocks noEditPoints="1"/>
            </p:cNvSpPr>
            <p:nvPr/>
          </p:nvSpPr>
          <p:spPr bwMode="gray">
            <a:xfrm>
              <a:off x="9464975" y="4650108"/>
              <a:ext cx="358775" cy="355600"/>
            </a:xfrm>
            <a:custGeom>
              <a:avLst/>
              <a:gdLst>
                <a:gd name="T0" fmla="*/ 247 w 259"/>
                <a:gd name="T1" fmla="*/ 139 h 259"/>
                <a:gd name="T2" fmla="*/ 228 w 259"/>
                <a:gd name="T3" fmla="*/ 133 h 259"/>
                <a:gd name="T4" fmla="*/ 224 w 259"/>
                <a:gd name="T5" fmla="*/ 103 h 259"/>
                <a:gd name="T6" fmla="*/ 241 w 259"/>
                <a:gd name="T7" fmla="*/ 94 h 259"/>
                <a:gd name="T8" fmla="*/ 247 w 259"/>
                <a:gd name="T9" fmla="*/ 73 h 259"/>
                <a:gd name="T10" fmla="*/ 239 w 259"/>
                <a:gd name="T11" fmla="*/ 59 h 259"/>
                <a:gd name="T12" fmla="*/ 219 w 259"/>
                <a:gd name="T13" fmla="*/ 53 h 259"/>
                <a:gd name="T14" fmla="*/ 202 w 259"/>
                <a:gd name="T15" fmla="*/ 63 h 259"/>
                <a:gd name="T16" fmla="*/ 178 w 259"/>
                <a:gd name="T17" fmla="*/ 44 h 259"/>
                <a:gd name="T18" fmla="*/ 183 w 259"/>
                <a:gd name="T19" fmla="*/ 25 h 259"/>
                <a:gd name="T20" fmla="*/ 173 w 259"/>
                <a:gd name="T21" fmla="*/ 7 h 259"/>
                <a:gd name="T22" fmla="*/ 157 w 259"/>
                <a:gd name="T23" fmla="*/ 2 h 259"/>
                <a:gd name="T24" fmla="*/ 138 w 259"/>
                <a:gd name="T25" fmla="*/ 12 h 259"/>
                <a:gd name="T26" fmla="*/ 133 w 259"/>
                <a:gd name="T27" fmla="*/ 31 h 259"/>
                <a:gd name="T28" fmla="*/ 103 w 259"/>
                <a:gd name="T29" fmla="*/ 35 h 259"/>
                <a:gd name="T30" fmla="*/ 93 w 259"/>
                <a:gd name="T31" fmla="*/ 18 h 259"/>
                <a:gd name="T32" fmla="*/ 73 w 259"/>
                <a:gd name="T33" fmla="*/ 12 h 259"/>
                <a:gd name="T34" fmla="*/ 59 w 259"/>
                <a:gd name="T35" fmla="*/ 20 h 259"/>
                <a:gd name="T36" fmla="*/ 53 w 259"/>
                <a:gd name="T37" fmla="*/ 40 h 259"/>
                <a:gd name="T38" fmla="*/ 63 w 259"/>
                <a:gd name="T39" fmla="*/ 58 h 259"/>
                <a:gd name="T40" fmla="*/ 44 w 259"/>
                <a:gd name="T41" fmla="*/ 81 h 259"/>
                <a:gd name="T42" fmla="*/ 25 w 259"/>
                <a:gd name="T43" fmla="*/ 76 h 259"/>
                <a:gd name="T44" fmla="*/ 7 w 259"/>
                <a:gd name="T45" fmla="*/ 86 h 259"/>
                <a:gd name="T46" fmla="*/ 2 w 259"/>
                <a:gd name="T47" fmla="*/ 103 h 259"/>
                <a:gd name="T48" fmla="*/ 12 w 259"/>
                <a:gd name="T49" fmla="*/ 121 h 259"/>
                <a:gd name="T50" fmla="*/ 31 w 259"/>
                <a:gd name="T51" fmla="*/ 126 h 259"/>
                <a:gd name="T52" fmla="*/ 35 w 259"/>
                <a:gd name="T53" fmla="*/ 156 h 259"/>
                <a:gd name="T54" fmla="*/ 18 w 259"/>
                <a:gd name="T55" fmla="*/ 166 h 259"/>
                <a:gd name="T56" fmla="*/ 12 w 259"/>
                <a:gd name="T57" fmla="*/ 186 h 259"/>
                <a:gd name="T58" fmla="*/ 20 w 259"/>
                <a:gd name="T59" fmla="*/ 201 h 259"/>
                <a:gd name="T60" fmla="*/ 40 w 259"/>
                <a:gd name="T61" fmla="*/ 206 h 259"/>
                <a:gd name="T62" fmla="*/ 58 w 259"/>
                <a:gd name="T63" fmla="*/ 197 h 259"/>
                <a:gd name="T64" fmla="*/ 81 w 259"/>
                <a:gd name="T65" fmla="*/ 215 h 259"/>
                <a:gd name="T66" fmla="*/ 76 w 259"/>
                <a:gd name="T67" fmla="*/ 234 h 259"/>
                <a:gd name="T68" fmla="*/ 86 w 259"/>
                <a:gd name="T69" fmla="*/ 253 h 259"/>
                <a:gd name="T70" fmla="*/ 102 w 259"/>
                <a:gd name="T71" fmla="*/ 257 h 259"/>
                <a:gd name="T72" fmla="*/ 121 w 259"/>
                <a:gd name="T73" fmla="*/ 247 h 259"/>
                <a:gd name="T74" fmla="*/ 126 w 259"/>
                <a:gd name="T75" fmla="*/ 228 h 259"/>
                <a:gd name="T76" fmla="*/ 156 w 259"/>
                <a:gd name="T77" fmla="*/ 224 h 259"/>
                <a:gd name="T78" fmla="*/ 166 w 259"/>
                <a:gd name="T79" fmla="*/ 242 h 259"/>
                <a:gd name="T80" fmla="*/ 186 w 259"/>
                <a:gd name="T81" fmla="*/ 247 h 259"/>
                <a:gd name="T82" fmla="*/ 200 w 259"/>
                <a:gd name="T83" fmla="*/ 239 h 259"/>
                <a:gd name="T84" fmla="*/ 206 w 259"/>
                <a:gd name="T85" fmla="*/ 219 h 259"/>
                <a:gd name="T86" fmla="*/ 197 w 259"/>
                <a:gd name="T87" fmla="*/ 202 h 259"/>
                <a:gd name="T88" fmla="*/ 215 w 259"/>
                <a:gd name="T89" fmla="*/ 178 h 259"/>
                <a:gd name="T90" fmla="*/ 234 w 259"/>
                <a:gd name="T91" fmla="*/ 183 h 259"/>
                <a:gd name="T92" fmla="*/ 252 w 259"/>
                <a:gd name="T93" fmla="*/ 173 h 259"/>
                <a:gd name="T94" fmla="*/ 257 w 259"/>
                <a:gd name="T95" fmla="*/ 157 h 259"/>
                <a:gd name="T96" fmla="*/ 247 w 259"/>
                <a:gd name="T97" fmla="*/ 139 h 259"/>
                <a:gd name="T98" fmla="*/ 116 w 259"/>
                <a:gd name="T99" fmla="*/ 178 h 259"/>
                <a:gd name="T100" fmla="*/ 82 w 259"/>
                <a:gd name="T101" fmla="*/ 116 h 259"/>
                <a:gd name="T102" fmla="*/ 143 w 259"/>
                <a:gd name="T103" fmla="*/ 82 h 259"/>
                <a:gd name="T104" fmla="*/ 177 w 259"/>
                <a:gd name="T105" fmla="*/ 143 h 259"/>
                <a:gd name="T106" fmla="*/ 116 w 259"/>
                <a:gd name="T107" fmla="*/ 17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259">
                  <a:moveTo>
                    <a:pt x="247" y="139"/>
                  </a:moveTo>
                  <a:cubicBezTo>
                    <a:pt x="228" y="133"/>
                    <a:pt x="228" y="133"/>
                    <a:pt x="228" y="133"/>
                  </a:cubicBezTo>
                  <a:cubicBezTo>
                    <a:pt x="228" y="123"/>
                    <a:pt x="227" y="113"/>
                    <a:pt x="224" y="10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9" y="90"/>
                    <a:pt x="251" y="81"/>
                    <a:pt x="247" y="7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35" y="52"/>
                    <a:pt x="226" y="49"/>
                    <a:pt x="219" y="5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195" y="55"/>
                    <a:pt x="187" y="49"/>
                    <a:pt x="178" y="44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5" y="17"/>
                    <a:pt x="181" y="9"/>
                    <a:pt x="173" y="7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49" y="0"/>
                    <a:pt x="141" y="5"/>
                    <a:pt x="138" y="12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3" y="31"/>
                    <a:pt x="113" y="32"/>
                    <a:pt x="103" y="3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0" y="11"/>
                    <a:pt x="80" y="8"/>
                    <a:pt x="73" y="1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24"/>
                    <a:pt x="49" y="33"/>
                    <a:pt x="53" y="40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5" y="64"/>
                    <a:pt x="49" y="72"/>
                    <a:pt x="44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7" y="74"/>
                    <a:pt x="9" y="78"/>
                    <a:pt x="7" y="86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10"/>
                    <a:pt x="4" y="119"/>
                    <a:pt x="12" y="121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1" y="136"/>
                    <a:pt x="32" y="146"/>
                    <a:pt x="35" y="15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1" y="170"/>
                    <a:pt x="8" y="179"/>
                    <a:pt x="12" y="186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4" y="208"/>
                    <a:pt x="33" y="210"/>
                    <a:pt x="40" y="20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4" y="204"/>
                    <a:pt x="72" y="210"/>
                    <a:pt x="81" y="21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4" y="242"/>
                    <a:pt x="78" y="250"/>
                    <a:pt x="86" y="253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10" y="259"/>
                    <a:pt x="118" y="255"/>
                    <a:pt x="121" y="247"/>
                  </a:cubicBezTo>
                  <a:cubicBezTo>
                    <a:pt x="126" y="228"/>
                    <a:pt x="126" y="228"/>
                    <a:pt x="126" y="228"/>
                  </a:cubicBezTo>
                  <a:cubicBezTo>
                    <a:pt x="136" y="228"/>
                    <a:pt x="146" y="227"/>
                    <a:pt x="156" y="224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0" y="249"/>
                    <a:pt x="179" y="251"/>
                    <a:pt x="186" y="247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8" y="235"/>
                    <a:pt x="210" y="226"/>
                    <a:pt x="206" y="219"/>
                  </a:cubicBezTo>
                  <a:cubicBezTo>
                    <a:pt x="197" y="202"/>
                    <a:pt x="197" y="202"/>
                    <a:pt x="197" y="202"/>
                  </a:cubicBezTo>
                  <a:cubicBezTo>
                    <a:pt x="204" y="195"/>
                    <a:pt x="210" y="187"/>
                    <a:pt x="215" y="178"/>
                  </a:cubicBezTo>
                  <a:cubicBezTo>
                    <a:pt x="234" y="183"/>
                    <a:pt x="234" y="183"/>
                    <a:pt x="234" y="183"/>
                  </a:cubicBezTo>
                  <a:cubicBezTo>
                    <a:pt x="242" y="185"/>
                    <a:pt x="250" y="181"/>
                    <a:pt x="252" y="173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59" y="149"/>
                    <a:pt x="255" y="141"/>
                    <a:pt x="247" y="139"/>
                  </a:cubicBezTo>
                  <a:close/>
                  <a:moveTo>
                    <a:pt x="116" y="178"/>
                  </a:moveTo>
                  <a:cubicBezTo>
                    <a:pt x="90" y="170"/>
                    <a:pt x="74" y="143"/>
                    <a:pt x="82" y="116"/>
                  </a:cubicBezTo>
                  <a:cubicBezTo>
                    <a:pt x="89" y="90"/>
                    <a:pt x="117" y="74"/>
                    <a:pt x="143" y="82"/>
                  </a:cubicBezTo>
                  <a:cubicBezTo>
                    <a:pt x="169" y="89"/>
                    <a:pt x="185" y="117"/>
                    <a:pt x="177" y="143"/>
                  </a:cubicBezTo>
                  <a:cubicBezTo>
                    <a:pt x="170" y="170"/>
                    <a:pt x="142" y="185"/>
                    <a:pt x="116" y="178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8"/>
            <p:cNvSpPr>
              <a:spLocks noEditPoints="1"/>
            </p:cNvSpPr>
            <p:nvPr/>
          </p:nvSpPr>
          <p:spPr bwMode="gray">
            <a:xfrm>
              <a:off x="9818987" y="4658045"/>
              <a:ext cx="227013" cy="228600"/>
            </a:xfrm>
            <a:custGeom>
              <a:avLst/>
              <a:gdLst>
                <a:gd name="T0" fmla="*/ 165 w 165"/>
                <a:gd name="T1" fmla="*/ 75 h 166"/>
                <a:gd name="T2" fmla="*/ 165 w 165"/>
                <a:gd name="T3" fmla="*/ 75 h 166"/>
                <a:gd name="T4" fmla="*/ 151 w 165"/>
                <a:gd name="T5" fmla="*/ 63 h 166"/>
                <a:gd name="T6" fmla="*/ 156 w 165"/>
                <a:gd name="T7" fmla="*/ 44 h 166"/>
                <a:gd name="T8" fmla="*/ 138 w 165"/>
                <a:gd name="T9" fmla="*/ 38 h 166"/>
                <a:gd name="T10" fmla="*/ 136 w 165"/>
                <a:gd name="T11" fmla="*/ 19 h 166"/>
                <a:gd name="T12" fmla="*/ 117 w 165"/>
                <a:gd name="T13" fmla="*/ 20 h 166"/>
                <a:gd name="T14" fmla="*/ 107 w 165"/>
                <a:gd name="T15" fmla="*/ 3 h 166"/>
                <a:gd name="T16" fmla="*/ 90 w 165"/>
                <a:gd name="T17" fmla="*/ 12 h 166"/>
                <a:gd name="T18" fmla="*/ 90 w 165"/>
                <a:gd name="T19" fmla="*/ 0 h 166"/>
                <a:gd name="T20" fmla="*/ 75 w 165"/>
                <a:gd name="T21" fmla="*/ 0 h 166"/>
                <a:gd name="T22" fmla="*/ 62 w 165"/>
                <a:gd name="T23" fmla="*/ 14 h 166"/>
                <a:gd name="T24" fmla="*/ 44 w 165"/>
                <a:gd name="T25" fmla="*/ 9 h 166"/>
                <a:gd name="T26" fmla="*/ 36 w 165"/>
                <a:gd name="T27" fmla="*/ 27 h 166"/>
                <a:gd name="T28" fmla="*/ 18 w 165"/>
                <a:gd name="T29" fmla="*/ 30 h 166"/>
                <a:gd name="T30" fmla="*/ 19 w 165"/>
                <a:gd name="T31" fmla="*/ 48 h 166"/>
                <a:gd name="T32" fmla="*/ 3 w 165"/>
                <a:gd name="T33" fmla="*/ 58 h 166"/>
                <a:gd name="T34" fmla="*/ 10 w 165"/>
                <a:gd name="T35" fmla="*/ 75 h 166"/>
                <a:gd name="T36" fmla="*/ 0 w 165"/>
                <a:gd name="T37" fmla="*/ 75 h 166"/>
                <a:gd name="T38" fmla="*/ 0 w 165"/>
                <a:gd name="T39" fmla="*/ 80 h 166"/>
                <a:gd name="T40" fmla="*/ 0 w 165"/>
                <a:gd name="T41" fmla="*/ 90 h 166"/>
                <a:gd name="T42" fmla="*/ 10 w 165"/>
                <a:gd name="T43" fmla="*/ 90 h 166"/>
                <a:gd name="T44" fmla="*/ 3 w 165"/>
                <a:gd name="T45" fmla="*/ 107 h 166"/>
                <a:gd name="T46" fmla="*/ 18 w 165"/>
                <a:gd name="T47" fmla="*/ 118 h 166"/>
                <a:gd name="T48" fmla="*/ 18 w 165"/>
                <a:gd name="T49" fmla="*/ 136 h 166"/>
                <a:gd name="T50" fmla="*/ 36 w 165"/>
                <a:gd name="T51" fmla="*/ 140 h 166"/>
                <a:gd name="T52" fmla="*/ 44 w 165"/>
                <a:gd name="T53" fmla="*/ 156 h 166"/>
                <a:gd name="T54" fmla="*/ 62 w 165"/>
                <a:gd name="T55" fmla="*/ 153 h 166"/>
                <a:gd name="T56" fmla="*/ 75 w 165"/>
                <a:gd name="T57" fmla="*/ 166 h 166"/>
                <a:gd name="T58" fmla="*/ 90 w 165"/>
                <a:gd name="T59" fmla="*/ 166 h 166"/>
                <a:gd name="T60" fmla="*/ 90 w 165"/>
                <a:gd name="T61" fmla="*/ 155 h 166"/>
                <a:gd name="T62" fmla="*/ 107 w 165"/>
                <a:gd name="T63" fmla="*/ 162 h 166"/>
                <a:gd name="T64" fmla="*/ 117 w 165"/>
                <a:gd name="T65" fmla="*/ 146 h 166"/>
                <a:gd name="T66" fmla="*/ 135 w 165"/>
                <a:gd name="T67" fmla="*/ 147 h 166"/>
                <a:gd name="T68" fmla="*/ 138 w 165"/>
                <a:gd name="T69" fmla="*/ 129 h 166"/>
                <a:gd name="T70" fmla="*/ 156 w 165"/>
                <a:gd name="T71" fmla="*/ 122 h 166"/>
                <a:gd name="T72" fmla="*/ 151 w 165"/>
                <a:gd name="T73" fmla="*/ 103 h 166"/>
                <a:gd name="T74" fmla="*/ 165 w 165"/>
                <a:gd name="T75" fmla="*/ 90 h 166"/>
                <a:gd name="T76" fmla="*/ 133 w 165"/>
                <a:gd name="T77" fmla="*/ 75 h 166"/>
                <a:gd name="T78" fmla="*/ 104 w 165"/>
                <a:gd name="T79" fmla="*/ 71 h 166"/>
                <a:gd name="T80" fmla="*/ 113 w 165"/>
                <a:gd name="T81" fmla="*/ 42 h 166"/>
                <a:gd name="T82" fmla="*/ 90 w 165"/>
                <a:gd name="T83" fmla="*/ 59 h 166"/>
                <a:gd name="T84" fmla="*/ 113 w 165"/>
                <a:gd name="T85" fmla="*/ 42 h 166"/>
                <a:gd name="T86" fmla="*/ 75 w 165"/>
                <a:gd name="T87" fmla="*/ 90 h 166"/>
                <a:gd name="T88" fmla="*/ 90 w 165"/>
                <a:gd name="T89" fmla="*/ 76 h 166"/>
                <a:gd name="T90" fmla="*/ 75 w 165"/>
                <a:gd name="T91" fmla="*/ 32 h 166"/>
                <a:gd name="T92" fmla="*/ 69 w 165"/>
                <a:gd name="T93" fmla="*/ 61 h 166"/>
                <a:gd name="T94" fmla="*/ 75 w 165"/>
                <a:gd name="T95" fmla="*/ 32 h 166"/>
                <a:gd name="T96" fmla="*/ 60 w 165"/>
                <a:gd name="T97" fmla="*/ 71 h 166"/>
                <a:gd name="T98" fmla="*/ 31 w 165"/>
                <a:gd name="T99" fmla="*/ 75 h 166"/>
                <a:gd name="T100" fmla="*/ 41 w 165"/>
                <a:gd name="T101" fmla="*/ 115 h 166"/>
                <a:gd name="T102" fmla="*/ 57 w 165"/>
                <a:gd name="T103" fmla="*/ 90 h 166"/>
                <a:gd name="T104" fmla="*/ 41 w 165"/>
                <a:gd name="T105" fmla="*/ 115 h 166"/>
                <a:gd name="T106" fmla="*/ 69 w 165"/>
                <a:gd name="T107" fmla="*/ 106 h 166"/>
                <a:gd name="T108" fmla="*/ 75 w 165"/>
                <a:gd name="T109" fmla="*/ 135 h 166"/>
                <a:gd name="T110" fmla="*/ 90 w 165"/>
                <a:gd name="T111" fmla="*/ 135 h 166"/>
                <a:gd name="T112" fmla="*/ 94 w 165"/>
                <a:gd name="T113" fmla="*/ 106 h 166"/>
                <a:gd name="T114" fmla="*/ 90 w 165"/>
                <a:gd name="T115" fmla="*/ 135 h 166"/>
                <a:gd name="T116" fmla="*/ 104 w 165"/>
                <a:gd name="T117" fmla="*/ 96 h 166"/>
                <a:gd name="T118" fmla="*/ 133 w 165"/>
                <a:gd name="T119" fmla="*/ 9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6">
                  <a:moveTo>
                    <a:pt x="165" y="90"/>
                  </a:move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1"/>
                    <a:pt x="152" y="67"/>
                    <a:pt x="151" y="63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3" y="45"/>
                    <a:pt x="141" y="41"/>
                    <a:pt x="138" y="38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4" y="25"/>
                    <a:pt x="120" y="22"/>
                    <a:pt x="117" y="2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99" y="13"/>
                    <a:pt x="94" y="12"/>
                    <a:pt x="90" y="1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1" y="12"/>
                    <a:pt x="66" y="13"/>
                    <a:pt x="62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2"/>
                    <a:pt x="40" y="24"/>
                    <a:pt x="36" y="2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3" y="41"/>
                    <a:pt x="21" y="45"/>
                    <a:pt x="19" y="4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6"/>
                    <a:pt x="11" y="71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11" y="99"/>
                    <a:pt x="12" y="103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20" y="122"/>
                    <a:pt x="23" y="125"/>
                    <a:pt x="26" y="12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2"/>
                    <a:pt x="44" y="145"/>
                    <a:pt x="48" y="14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6" y="154"/>
                    <a:pt x="70" y="155"/>
                    <a:pt x="75" y="155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4" y="155"/>
                    <a:pt x="99" y="154"/>
                    <a:pt x="103" y="15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21" y="144"/>
                    <a:pt x="124" y="142"/>
                    <a:pt x="127" y="140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1" y="125"/>
                    <a:pt x="143" y="121"/>
                    <a:pt x="146" y="117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99"/>
                    <a:pt x="153" y="95"/>
                    <a:pt x="154" y="90"/>
                  </a:cubicBezTo>
                  <a:lnTo>
                    <a:pt x="165" y="90"/>
                  </a:lnTo>
                  <a:close/>
                  <a:moveTo>
                    <a:pt x="123" y="52"/>
                  </a:moveTo>
                  <a:cubicBezTo>
                    <a:pt x="128" y="59"/>
                    <a:pt x="132" y="67"/>
                    <a:pt x="133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5" y="74"/>
                    <a:pt x="105" y="72"/>
                    <a:pt x="104" y="71"/>
                  </a:cubicBezTo>
                  <a:lnTo>
                    <a:pt x="123" y="52"/>
                  </a:lnTo>
                  <a:close/>
                  <a:moveTo>
                    <a:pt x="113" y="42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2" y="60"/>
                    <a:pt x="90" y="5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9" y="34"/>
                    <a:pt x="107" y="37"/>
                    <a:pt x="113" y="42"/>
                  </a:cubicBezTo>
                  <a:close/>
                  <a:moveTo>
                    <a:pt x="90" y="90"/>
                  </a:moveTo>
                  <a:cubicBezTo>
                    <a:pt x="86" y="94"/>
                    <a:pt x="79" y="94"/>
                    <a:pt x="75" y="90"/>
                  </a:cubicBezTo>
                  <a:cubicBezTo>
                    <a:pt x="71" y="86"/>
                    <a:pt x="71" y="80"/>
                    <a:pt x="75" y="76"/>
                  </a:cubicBezTo>
                  <a:cubicBezTo>
                    <a:pt x="79" y="72"/>
                    <a:pt x="86" y="72"/>
                    <a:pt x="90" y="76"/>
                  </a:cubicBezTo>
                  <a:cubicBezTo>
                    <a:pt x="94" y="80"/>
                    <a:pt x="94" y="86"/>
                    <a:pt x="90" y="90"/>
                  </a:cubicBezTo>
                  <a:close/>
                  <a:moveTo>
                    <a:pt x="75" y="32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3" y="60"/>
                    <a:pt x="71" y="60"/>
                    <a:pt x="69" y="6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7" y="37"/>
                    <a:pt x="66" y="33"/>
                    <a:pt x="75" y="32"/>
                  </a:cubicBezTo>
                  <a:close/>
                  <a:moveTo>
                    <a:pt x="41" y="52"/>
                  </a:moveTo>
                  <a:cubicBezTo>
                    <a:pt x="60" y="71"/>
                    <a:pt x="60" y="71"/>
                    <a:pt x="60" y="71"/>
                  </a:cubicBezTo>
                  <a:cubicBezTo>
                    <a:pt x="59" y="72"/>
                    <a:pt x="58" y="74"/>
                    <a:pt x="58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67"/>
                    <a:pt x="35" y="59"/>
                    <a:pt x="41" y="52"/>
                  </a:cubicBezTo>
                  <a:close/>
                  <a:moveTo>
                    <a:pt x="41" y="115"/>
                  </a:moveTo>
                  <a:cubicBezTo>
                    <a:pt x="35" y="108"/>
                    <a:pt x="32" y="99"/>
                    <a:pt x="30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8" y="92"/>
                    <a:pt x="59" y="94"/>
                    <a:pt x="60" y="96"/>
                  </a:cubicBezTo>
                  <a:lnTo>
                    <a:pt x="41" y="115"/>
                  </a:lnTo>
                  <a:close/>
                  <a:moveTo>
                    <a:pt x="50" y="125"/>
                  </a:moveTo>
                  <a:cubicBezTo>
                    <a:pt x="69" y="106"/>
                    <a:pt x="69" y="106"/>
                    <a:pt x="69" y="106"/>
                  </a:cubicBezTo>
                  <a:cubicBezTo>
                    <a:pt x="71" y="107"/>
                    <a:pt x="73" y="107"/>
                    <a:pt x="75" y="108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66" y="134"/>
                    <a:pt x="57" y="130"/>
                    <a:pt x="50" y="125"/>
                  </a:cubicBezTo>
                  <a:close/>
                  <a:moveTo>
                    <a:pt x="90" y="135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7" y="130"/>
                    <a:pt x="99" y="133"/>
                    <a:pt x="90" y="135"/>
                  </a:cubicBezTo>
                  <a:close/>
                  <a:moveTo>
                    <a:pt x="123" y="115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5" y="94"/>
                    <a:pt x="106" y="92"/>
                    <a:pt x="106" y="9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132" y="99"/>
                    <a:pt x="129" y="108"/>
                    <a:pt x="123" y="11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9"/>
            <p:cNvSpPr>
              <a:spLocks/>
            </p:cNvSpPr>
            <p:nvPr/>
          </p:nvSpPr>
          <p:spPr bwMode="gray">
            <a:xfrm>
              <a:off x="9061750" y="4907283"/>
              <a:ext cx="1035050" cy="211137"/>
            </a:xfrm>
            <a:custGeom>
              <a:avLst/>
              <a:gdLst>
                <a:gd name="T0" fmla="*/ 3 w 748"/>
                <a:gd name="T1" fmla="*/ 0 h 153"/>
                <a:gd name="T2" fmla="*/ 0 w 748"/>
                <a:gd name="T3" fmla="*/ 26 h 153"/>
                <a:gd name="T4" fmla="*/ 127 w 748"/>
                <a:gd name="T5" fmla="*/ 153 h 153"/>
                <a:gd name="T6" fmla="*/ 621 w 748"/>
                <a:gd name="T7" fmla="*/ 153 h 153"/>
                <a:gd name="T8" fmla="*/ 748 w 748"/>
                <a:gd name="T9" fmla="*/ 26 h 153"/>
                <a:gd name="T10" fmla="*/ 745 w 748"/>
                <a:gd name="T11" fmla="*/ 0 h 153"/>
                <a:gd name="T12" fmla="*/ 3 w 748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153">
                  <a:moveTo>
                    <a:pt x="3" y="0"/>
                  </a:moveTo>
                  <a:cubicBezTo>
                    <a:pt x="1" y="9"/>
                    <a:pt x="0" y="17"/>
                    <a:pt x="0" y="26"/>
                  </a:cubicBezTo>
                  <a:cubicBezTo>
                    <a:pt x="0" y="96"/>
                    <a:pt x="57" y="153"/>
                    <a:pt x="127" y="153"/>
                  </a:cubicBezTo>
                  <a:cubicBezTo>
                    <a:pt x="621" y="153"/>
                    <a:pt x="621" y="153"/>
                    <a:pt x="621" y="153"/>
                  </a:cubicBezTo>
                  <a:cubicBezTo>
                    <a:pt x="691" y="153"/>
                    <a:pt x="748" y="96"/>
                    <a:pt x="748" y="26"/>
                  </a:cubicBezTo>
                  <a:cubicBezTo>
                    <a:pt x="748" y="17"/>
                    <a:pt x="747" y="9"/>
                    <a:pt x="74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0"/>
            <p:cNvSpPr>
              <a:spLocks/>
            </p:cNvSpPr>
            <p:nvPr/>
          </p:nvSpPr>
          <p:spPr bwMode="gray">
            <a:xfrm>
              <a:off x="9101437" y="4907283"/>
              <a:ext cx="995363" cy="211137"/>
            </a:xfrm>
            <a:custGeom>
              <a:avLst/>
              <a:gdLst>
                <a:gd name="T0" fmla="*/ 716 w 719"/>
                <a:gd name="T1" fmla="*/ 0 h 153"/>
                <a:gd name="T2" fmla="*/ 700 w 719"/>
                <a:gd name="T3" fmla="*/ 0 h 153"/>
                <a:gd name="T4" fmla="*/ 701 w 719"/>
                <a:gd name="T5" fmla="*/ 8 h 153"/>
                <a:gd name="T6" fmla="*/ 573 w 719"/>
                <a:gd name="T7" fmla="*/ 135 h 153"/>
                <a:gd name="T8" fmla="*/ 80 w 719"/>
                <a:gd name="T9" fmla="*/ 135 h 153"/>
                <a:gd name="T10" fmla="*/ 0 w 719"/>
                <a:gd name="T11" fmla="*/ 106 h 153"/>
                <a:gd name="T12" fmla="*/ 98 w 719"/>
                <a:gd name="T13" fmla="*/ 153 h 153"/>
                <a:gd name="T14" fmla="*/ 592 w 719"/>
                <a:gd name="T15" fmla="*/ 153 h 153"/>
                <a:gd name="T16" fmla="*/ 719 w 719"/>
                <a:gd name="T17" fmla="*/ 26 h 153"/>
                <a:gd name="T18" fmla="*/ 716 w 719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153">
                  <a:moveTo>
                    <a:pt x="716" y="0"/>
                  </a:moveTo>
                  <a:cubicBezTo>
                    <a:pt x="700" y="0"/>
                    <a:pt x="700" y="0"/>
                    <a:pt x="700" y="0"/>
                  </a:cubicBezTo>
                  <a:cubicBezTo>
                    <a:pt x="701" y="3"/>
                    <a:pt x="701" y="5"/>
                    <a:pt x="701" y="8"/>
                  </a:cubicBezTo>
                  <a:cubicBezTo>
                    <a:pt x="701" y="78"/>
                    <a:pt x="644" y="135"/>
                    <a:pt x="573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50" y="135"/>
                    <a:pt x="22" y="124"/>
                    <a:pt x="0" y="106"/>
                  </a:cubicBezTo>
                  <a:cubicBezTo>
                    <a:pt x="23" y="135"/>
                    <a:pt x="59" y="153"/>
                    <a:pt x="98" y="153"/>
                  </a:cubicBezTo>
                  <a:cubicBezTo>
                    <a:pt x="592" y="153"/>
                    <a:pt x="592" y="153"/>
                    <a:pt x="592" y="153"/>
                  </a:cubicBezTo>
                  <a:cubicBezTo>
                    <a:pt x="662" y="153"/>
                    <a:pt x="719" y="96"/>
                    <a:pt x="719" y="26"/>
                  </a:cubicBezTo>
                  <a:cubicBezTo>
                    <a:pt x="719" y="17"/>
                    <a:pt x="718" y="9"/>
                    <a:pt x="716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1"/>
            <p:cNvSpPr>
              <a:spLocks/>
            </p:cNvSpPr>
            <p:nvPr/>
          </p:nvSpPr>
          <p:spPr bwMode="gray">
            <a:xfrm>
              <a:off x="9064925" y="4192908"/>
              <a:ext cx="1028700" cy="377825"/>
            </a:xfrm>
            <a:custGeom>
              <a:avLst/>
              <a:gdLst>
                <a:gd name="T0" fmla="*/ 744 w 744"/>
                <a:gd name="T1" fmla="*/ 274 h 274"/>
                <a:gd name="T2" fmla="*/ 621 w 744"/>
                <a:gd name="T3" fmla="*/ 173 h 274"/>
                <a:gd name="T4" fmla="*/ 581 w 744"/>
                <a:gd name="T5" fmla="*/ 179 h 274"/>
                <a:gd name="T6" fmla="*/ 457 w 744"/>
                <a:gd name="T7" fmla="*/ 68 h 274"/>
                <a:gd name="T8" fmla="*/ 372 w 744"/>
                <a:gd name="T9" fmla="*/ 101 h 274"/>
                <a:gd name="T10" fmla="*/ 249 w 744"/>
                <a:gd name="T11" fmla="*/ 0 h 274"/>
                <a:gd name="T12" fmla="*/ 123 w 744"/>
                <a:gd name="T13" fmla="*/ 125 h 274"/>
                <a:gd name="T14" fmla="*/ 133 w 744"/>
                <a:gd name="T15" fmla="*/ 173 h 274"/>
                <a:gd name="T16" fmla="*/ 123 w 744"/>
                <a:gd name="T17" fmla="*/ 173 h 274"/>
                <a:gd name="T18" fmla="*/ 0 w 744"/>
                <a:gd name="T19" fmla="*/ 274 h 274"/>
                <a:gd name="T20" fmla="*/ 744 w 744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274">
                  <a:moveTo>
                    <a:pt x="744" y="274"/>
                  </a:moveTo>
                  <a:cubicBezTo>
                    <a:pt x="733" y="217"/>
                    <a:pt x="682" y="173"/>
                    <a:pt x="621" y="173"/>
                  </a:cubicBezTo>
                  <a:cubicBezTo>
                    <a:pt x="607" y="173"/>
                    <a:pt x="594" y="175"/>
                    <a:pt x="581" y="179"/>
                  </a:cubicBezTo>
                  <a:cubicBezTo>
                    <a:pt x="574" y="117"/>
                    <a:pt x="521" y="68"/>
                    <a:pt x="457" y="68"/>
                  </a:cubicBezTo>
                  <a:cubicBezTo>
                    <a:pt x="424" y="68"/>
                    <a:pt x="394" y="81"/>
                    <a:pt x="372" y="101"/>
                  </a:cubicBezTo>
                  <a:cubicBezTo>
                    <a:pt x="361" y="44"/>
                    <a:pt x="310" y="0"/>
                    <a:pt x="249" y="0"/>
                  </a:cubicBezTo>
                  <a:cubicBezTo>
                    <a:pt x="179" y="0"/>
                    <a:pt x="123" y="56"/>
                    <a:pt x="123" y="125"/>
                  </a:cubicBezTo>
                  <a:cubicBezTo>
                    <a:pt x="123" y="142"/>
                    <a:pt x="127" y="159"/>
                    <a:pt x="133" y="173"/>
                  </a:cubicBezTo>
                  <a:cubicBezTo>
                    <a:pt x="130" y="173"/>
                    <a:pt x="127" y="173"/>
                    <a:pt x="123" y="173"/>
                  </a:cubicBezTo>
                  <a:cubicBezTo>
                    <a:pt x="62" y="173"/>
                    <a:pt x="12" y="217"/>
                    <a:pt x="0" y="274"/>
                  </a:cubicBezTo>
                  <a:lnTo>
                    <a:pt x="744" y="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2"/>
            <p:cNvSpPr>
              <a:spLocks/>
            </p:cNvSpPr>
            <p:nvPr/>
          </p:nvSpPr>
          <p:spPr bwMode="gray">
            <a:xfrm>
              <a:off x="9268125" y="4192908"/>
              <a:ext cx="825500" cy="377825"/>
            </a:xfrm>
            <a:custGeom>
              <a:avLst/>
              <a:gdLst>
                <a:gd name="T0" fmla="*/ 80 w 597"/>
                <a:gd name="T1" fmla="*/ 23 h 274"/>
                <a:gd name="T2" fmla="*/ 203 w 597"/>
                <a:gd name="T3" fmla="*/ 125 h 274"/>
                <a:gd name="T4" fmla="*/ 288 w 597"/>
                <a:gd name="T5" fmla="*/ 91 h 274"/>
                <a:gd name="T6" fmla="*/ 413 w 597"/>
                <a:gd name="T7" fmla="*/ 203 h 274"/>
                <a:gd name="T8" fmla="*/ 452 w 597"/>
                <a:gd name="T9" fmla="*/ 196 h 274"/>
                <a:gd name="T10" fmla="*/ 568 w 597"/>
                <a:gd name="T11" fmla="*/ 274 h 274"/>
                <a:gd name="T12" fmla="*/ 597 w 597"/>
                <a:gd name="T13" fmla="*/ 274 h 274"/>
                <a:gd name="T14" fmla="*/ 474 w 597"/>
                <a:gd name="T15" fmla="*/ 173 h 274"/>
                <a:gd name="T16" fmla="*/ 434 w 597"/>
                <a:gd name="T17" fmla="*/ 179 h 274"/>
                <a:gd name="T18" fmla="*/ 310 w 597"/>
                <a:gd name="T19" fmla="*/ 68 h 274"/>
                <a:gd name="T20" fmla="*/ 225 w 597"/>
                <a:gd name="T21" fmla="*/ 101 h 274"/>
                <a:gd name="T22" fmla="*/ 102 w 597"/>
                <a:gd name="T23" fmla="*/ 0 h 274"/>
                <a:gd name="T24" fmla="*/ 0 w 597"/>
                <a:gd name="T25" fmla="*/ 52 h 274"/>
                <a:gd name="T26" fmla="*/ 80 w 597"/>
                <a:gd name="T27" fmla="*/ 2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7" h="274">
                  <a:moveTo>
                    <a:pt x="80" y="23"/>
                  </a:moveTo>
                  <a:cubicBezTo>
                    <a:pt x="141" y="23"/>
                    <a:pt x="192" y="67"/>
                    <a:pt x="203" y="125"/>
                  </a:cubicBezTo>
                  <a:cubicBezTo>
                    <a:pt x="225" y="104"/>
                    <a:pt x="255" y="91"/>
                    <a:pt x="288" y="91"/>
                  </a:cubicBezTo>
                  <a:cubicBezTo>
                    <a:pt x="353" y="91"/>
                    <a:pt x="406" y="140"/>
                    <a:pt x="413" y="203"/>
                  </a:cubicBezTo>
                  <a:cubicBezTo>
                    <a:pt x="425" y="199"/>
                    <a:pt x="438" y="196"/>
                    <a:pt x="452" y="196"/>
                  </a:cubicBezTo>
                  <a:cubicBezTo>
                    <a:pt x="505" y="196"/>
                    <a:pt x="549" y="229"/>
                    <a:pt x="568" y="274"/>
                  </a:cubicBezTo>
                  <a:cubicBezTo>
                    <a:pt x="597" y="274"/>
                    <a:pt x="597" y="274"/>
                    <a:pt x="597" y="274"/>
                  </a:cubicBezTo>
                  <a:cubicBezTo>
                    <a:pt x="586" y="217"/>
                    <a:pt x="535" y="173"/>
                    <a:pt x="474" y="173"/>
                  </a:cubicBezTo>
                  <a:cubicBezTo>
                    <a:pt x="460" y="173"/>
                    <a:pt x="447" y="175"/>
                    <a:pt x="434" y="179"/>
                  </a:cubicBezTo>
                  <a:cubicBezTo>
                    <a:pt x="427" y="117"/>
                    <a:pt x="374" y="68"/>
                    <a:pt x="310" y="68"/>
                  </a:cubicBezTo>
                  <a:cubicBezTo>
                    <a:pt x="277" y="68"/>
                    <a:pt x="247" y="81"/>
                    <a:pt x="225" y="101"/>
                  </a:cubicBezTo>
                  <a:cubicBezTo>
                    <a:pt x="214" y="44"/>
                    <a:pt x="163" y="0"/>
                    <a:pt x="102" y="0"/>
                  </a:cubicBezTo>
                  <a:cubicBezTo>
                    <a:pt x="60" y="0"/>
                    <a:pt x="23" y="20"/>
                    <a:pt x="0" y="52"/>
                  </a:cubicBezTo>
                  <a:cubicBezTo>
                    <a:pt x="22" y="34"/>
                    <a:pt x="49" y="23"/>
                    <a:pt x="80" y="2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03"/>
            <p:cNvSpPr>
              <a:spLocks noChangeArrowheads="1"/>
            </p:cNvSpPr>
            <p:nvPr/>
          </p:nvSpPr>
          <p:spPr bwMode="gray">
            <a:xfrm>
              <a:off x="11085812" y="5396233"/>
              <a:ext cx="103188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04"/>
            <p:cNvSpPr>
              <a:spLocks noChangeArrowheads="1"/>
            </p:cNvSpPr>
            <p:nvPr/>
          </p:nvSpPr>
          <p:spPr bwMode="gray">
            <a:xfrm>
              <a:off x="10884200" y="5396233"/>
              <a:ext cx="101600" cy="10318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"/>
            <p:cNvSpPr>
              <a:spLocks/>
            </p:cNvSpPr>
            <p:nvPr/>
          </p:nvSpPr>
          <p:spPr bwMode="gray">
            <a:xfrm>
              <a:off x="10884200" y="5412108"/>
              <a:ext cx="85725" cy="87312"/>
            </a:xfrm>
            <a:custGeom>
              <a:avLst/>
              <a:gdLst>
                <a:gd name="T0" fmla="*/ 37 w 62"/>
                <a:gd name="T1" fmla="*/ 63 h 63"/>
                <a:gd name="T2" fmla="*/ 62 w 62"/>
                <a:gd name="T3" fmla="*/ 52 h 63"/>
                <a:gd name="T4" fmla="*/ 11 w 62"/>
                <a:gd name="T5" fmla="*/ 0 h 63"/>
                <a:gd name="T6" fmla="*/ 0 w 62"/>
                <a:gd name="T7" fmla="*/ 26 h 63"/>
                <a:gd name="T8" fmla="*/ 37 w 6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37" y="63"/>
                  </a:moveTo>
                  <a:cubicBezTo>
                    <a:pt x="47" y="63"/>
                    <a:pt x="56" y="59"/>
                    <a:pt x="62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6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6"/>
            <p:cNvSpPr>
              <a:spLocks/>
            </p:cNvSpPr>
            <p:nvPr/>
          </p:nvSpPr>
          <p:spPr bwMode="gray">
            <a:xfrm>
              <a:off x="11085812" y="5412108"/>
              <a:ext cx="87313" cy="87312"/>
            </a:xfrm>
            <a:custGeom>
              <a:avLst/>
              <a:gdLst>
                <a:gd name="T0" fmla="*/ 37 w 63"/>
                <a:gd name="T1" fmla="*/ 63 h 63"/>
                <a:gd name="T2" fmla="*/ 63 w 63"/>
                <a:gd name="T3" fmla="*/ 52 h 63"/>
                <a:gd name="T4" fmla="*/ 11 w 63"/>
                <a:gd name="T5" fmla="*/ 0 h 63"/>
                <a:gd name="T6" fmla="*/ 0 w 63"/>
                <a:gd name="T7" fmla="*/ 26 h 63"/>
                <a:gd name="T8" fmla="*/ 37 w 63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63"/>
                  </a:moveTo>
                  <a:cubicBezTo>
                    <a:pt x="47" y="63"/>
                    <a:pt x="56" y="59"/>
                    <a:pt x="63" y="5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7"/>
                    <a:pt x="0" y="16"/>
                    <a:pt x="0" y="26"/>
                  </a:cubicBezTo>
                  <a:cubicBezTo>
                    <a:pt x="0" y="46"/>
                    <a:pt x="17" y="63"/>
                    <a:pt x="37" y="63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2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PHS/20181029" TargetMode="External"/><Relationship Id="rId4" Type="http://schemas.openxmlformats.org/officeDocument/2006/relationships/hyperlink" Target="mailto:sweisfel@microsof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platform-assets.azurewebsites.net/datacenter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0uRR72b_qv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magine.microsoft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viationist.com/wp-content/uploads/2013/03/Skynet.jpg" TargetMode="External"/><Relationship Id="rId2" Type="http://schemas.openxmlformats.org/officeDocument/2006/relationships/hyperlink" Target="https://www.differencebetween.com/difference-between-machine-learning-and-vs-artificial-intelligenc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erencebetween.com/difference-between-machine-learning-and-vs-artificial-intelligence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dn.redshift.autodesk.com/2016/05/Machine-Learning-hero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ustomvision.ai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images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PHS/20181029" TargetMode="External"/><Relationship Id="rId4" Type="http://schemas.openxmlformats.org/officeDocument/2006/relationships/hyperlink" Target="mailto:sweisfel@microsoft.com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Pflugerville High School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4EB582-FB35-459E-B668-A3BCD4ED9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October 29 2018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02343D-8A9A-4276-8B10-5946254AC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D296F-E0B6-4469-96EA-B0DB5CE7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297" y="452437"/>
            <a:ext cx="5062541" cy="29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CACF7033-0A75-45EE-A6CB-F8E947DD4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r="2942"/>
          <a:stretch/>
        </p:blipFill>
        <p:spPr bwMode="auto">
          <a:xfrm>
            <a:off x="20" y="10"/>
            <a:ext cx="9325035" cy="7000109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e the source image">
            <a:extLst>
              <a:ext uri="{FF2B5EF4-FFF2-40B4-BE49-F238E27FC236}">
                <a16:creationId xmlns:a16="http://schemas.microsoft.com/office/drawing/2014/main" id="{5E172E54-2BEE-4A09-9AE8-43D6F6B1C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6461" y="10"/>
            <a:ext cx="6530014" cy="6989409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0327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E060783-FD3A-497F-A064-485018BF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77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895455D-36B4-43BA-917D-B356426A2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196850"/>
            <a:ext cx="6600825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52EAF7-9404-4289-8F64-2D52A64F9202}"/>
              </a:ext>
            </a:extLst>
          </p:cNvPr>
          <p:cNvSpPr/>
          <p:nvPr/>
        </p:nvSpPr>
        <p:spPr>
          <a:xfrm>
            <a:off x="198437" y="6545262"/>
            <a:ext cx="497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http://cloud9solutions.com/?page_id=19</a:t>
            </a:r>
          </a:p>
        </p:txBody>
      </p:sp>
    </p:spTree>
    <p:extLst>
      <p:ext uri="{BB962C8B-B14F-4D97-AF65-F5344CB8AC3E}">
        <p14:creationId xmlns:p14="http://schemas.microsoft.com/office/powerpoint/2010/main" val="22658676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2125BF2A-E3D9-4FF9-8E13-AE1A81EB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23235"/>
            <a:ext cx="8547099" cy="118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0AB828-D4E5-46AD-816F-FB1D48200983}"/>
              </a:ext>
            </a:extLst>
          </p:cNvPr>
          <p:cNvSpPr/>
          <p:nvPr/>
        </p:nvSpPr>
        <p:spPr>
          <a:xfrm>
            <a:off x="46037" y="6545262"/>
            <a:ext cx="1093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http://www.passionforsavings.com/weekly-ad/dell-black-friday-ad/9/</a:t>
            </a:r>
          </a:p>
        </p:txBody>
      </p:sp>
    </p:spTree>
    <p:extLst>
      <p:ext uri="{BB962C8B-B14F-4D97-AF65-F5344CB8AC3E}">
        <p14:creationId xmlns:p14="http://schemas.microsoft.com/office/powerpoint/2010/main" val="15859293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1DFAE27C-9AA8-4C49-B402-5B2729DD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55" y="656275"/>
            <a:ext cx="7575964" cy="56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63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thumbs.dreamstime.com/z/cloud-help-text-please-writing-letters-written-clouds-36840678.jpg">
            <a:extLst>
              <a:ext uri="{FF2B5EF4-FFF2-40B4-BE49-F238E27FC236}">
                <a16:creationId xmlns:a16="http://schemas.microsoft.com/office/drawing/2014/main" id="{399393B6-E08D-41EA-9B59-FE1FF3B1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681F5D-FE9D-4574-BBE9-54C6B4FDA6AD}"/>
              </a:ext>
            </a:extLst>
          </p:cNvPr>
          <p:cNvSpPr/>
          <p:nvPr/>
        </p:nvSpPr>
        <p:spPr>
          <a:xfrm>
            <a:off x="0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https://www.dreamstime.com/royalty-free-stock-photos-cloud-help-text-please-writing-letters-written-clouds-image36840678</a:t>
            </a:r>
          </a:p>
        </p:txBody>
      </p:sp>
    </p:spTree>
    <p:extLst>
      <p:ext uri="{BB962C8B-B14F-4D97-AF65-F5344CB8AC3E}">
        <p14:creationId xmlns:p14="http://schemas.microsoft.com/office/powerpoint/2010/main" val="22883897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cloud?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6827C3C-D52F-46CE-A441-3CD6A1A6A0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9" y="0"/>
            <a:ext cx="12436475" cy="699452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2A8B51-0A89-497B-B882-6658E029A3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369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B5D417-2A71-445D-B4C7-9E814D633D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3721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644" y="656275"/>
            <a:ext cx="3593183" cy="56819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5ACD65E3-5002-467A-A02B-C63CE31B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54" y="2406486"/>
            <a:ext cx="2938117" cy="21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ee the source image">
            <a:extLst>
              <a:ext uri="{FF2B5EF4-FFF2-40B4-BE49-F238E27FC236}">
                <a16:creationId xmlns:a16="http://schemas.microsoft.com/office/drawing/2014/main" id="{6676CDF4-9BA0-4303-9982-D2C2E1E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77" y="2105846"/>
            <a:ext cx="2938117" cy="278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EB0E7B57-632D-4470-BD1F-A7C99C23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54" y="2049772"/>
            <a:ext cx="2936814" cy="289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209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EA3292-15D8-4AEB-AC7B-3D6366D5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640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See the source image">
            <a:extLst>
              <a:ext uri="{FF2B5EF4-FFF2-40B4-BE49-F238E27FC236}">
                <a16:creationId xmlns:a16="http://schemas.microsoft.com/office/drawing/2014/main" id="{AB46B69E-9F09-455C-BDE2-82361827A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5DB092-3BE3-4371-96C7-009B3C03437D}"/>
              </a:ext>
            </a:extLst>
          </p:cNvPr>
          <p:cNvSpPr/>
          <p:nvPr/>
        </p:nvSpPr>
        <p:spPr>
          <a:xfrm>
            <a:off x="8351837" y="6545262"/>
            <a:ext cx="392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http://colocation-expert.com/</a:t>
            </a:r>
          </a:p>
        </p:txBody>
      </p:sp>
    </p:spTree>
    <p:extLst>
      <p:ext uri="{BB962C8B-B14F-4D97-AF65-F5344CB8AC3E}">
        <p14:creationId xmlns:p14="http://schemas.microsoft.com/office/powerpoint/2010/main" val="30499719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4" t="9952" r="2677" b="15206"/>
          <a:stretch/>
        </p:blipFill>
        <p:spPr>
          <a:xfrm>
            <a:off x="503237" y="1211262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 bwMode="auto">
          <a:xfrm>
            <a:off x="3017837" y="1211262"/>
            <a:ext cx="8382000" cy="2514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Shawn </a:t>
            </a:r>
            <a:r>
              <a:rPr lang="en-US" sz="2000" b="1" dirty="0" err="1">
                <a:solidFill>
                  <a:schemeClr val="tx1"/>
                </a:solidFill>
                <a:ea typeface="Segoe UI Light" charset="0"/>
                <a:cs typeface="Segoe UI Light" charset="0"/>
              </a:rPr>
              <a:t>Weisfeld</a:t>
            </a:r>
            <a:endParaRPr lang="en-US" sz="2000" b="1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Cloud Solution Architect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Microsoft – One Commercial Partner Technical Team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u="sng" dirty="0">
                <a:solidFill>
                  <a:schemeClr val="bg1"/>
                </a:solidFill>
                <a:hlinkClick r:id="rId4"/>
              </a:rPr>
              <a:t>sweisfel@microsoft.com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tx1"/>
              </a:solidFill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Segoe UI Light" charset="0"/>
                <a:cs typeface="Segoe UI Light" charset="0"/>
              </a:rPr>
              <a:t>Austin,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808037" y="5021262"/>
            <a:ext cx="6852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Download Slides @ </a:t>
            </a:r>
            <a:r>
              <a:rPr lang="en-US" sz="2400" dirty="0">
                <a:hlinkClick r:id="rId5"/>
              </a:rPr>
              <a:t>https://aka.ms/PHS/20181029</a:t>
            </a: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57096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2D28B89D-3392-4BB9-8348-71D265BBC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4DEF2-32B6-4061-A21E-B59ABCB406A6}"/>
              </a:ext>
            </a:extLst>
          </p:cNvPr>
          <p:cNvSpPr/>
          <p:nvPr/>
        </p:nvSpPr>
        <p:spPr>
          <a:xfrm>
            <a:off x="22224" y="6545262"/>
            <a:ext cx="1211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Source: http://www.businessinsider.com/why-amazon-is-so-hard-to-topple-in-the-cloud-and-where-everybody-else-falls-2015-10</a:t>
            </a:r>
          </a:p>
        </p:txBody>
      </p:sp>
    </p:spTree>
    <p:extLst>
      <p:ext uri="{BB962C8B-B14F-4D97-AF65-F5344CB8AC3E}">
        <p14:creationId xmlns:p14="http://schemas.microsoft.com/office/powerpoint/2010/main" val="41221970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s.techhive.com/images/article/2016/12/microsoft-data-center-100697997-large.jpg">
            <a:extLst>
              <a:ext uri="{FF2B5EF4-FFF2-40B4-BE49-F238E27FC236}">
                <a16:creationId xmlns:a16="http://schemas.microsoft.com/office/drawing/2014/main" id="{88385B48-6473-4DA6-B5E1-2A7E80C66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31706D-CD7C-4DBF-A256-E73D938AE351}"/>
              </a:ext>
            </a:extLst>
          </p:cNvPr>
          <p:cNvSpPr/>
          <p:nvPr/>
        </p:nvSpPr>
        <p:spPr>
          <a:xfrm>
            <a:off x="198437" y="6545262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http://images.techhive.com/images/article/2016/12/microsoft-data-center-100697997-large.jpg</a:t>
            </a:r>
          </a:p>
        </p:txBody>
      </p:sp>
    </p:spTree>
    <p:extLst>
      <p:ext uri="{BB962C8B-B14F-4D97-AF65-F5344CB8AC3E}">
        <p14:creationId xmlns:p14="http://schemas.microsoft.com/office/powerpoint/2010/main" val="35727371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07E7-573D-413E-96E7-5C7D5643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C7B18-EC8C-46DA-A635-409079E14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714589"/>
          </a:xfrm>
        </p:spPr>
        <p:txBody>
          <a:bodyPr/>
          <a:lstStyle/>
          <a:p>
            <a:r>
              <a:rPr lang="en-US" dirty="0"/>
              <a:t>Interactive</a:t>
            </a:r>
          </a:p>
          <a:p>
            <a:pPr lvl="1"/>
            <a:r>
              <a:rPr lang="en-US" dirty="0">
                <a:hlinkClick r:id="rId3"/>
              </a:rPr>
              <a:t>https://cloud-platform-assets.azurewebsites.net/datacenter/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US" dirty="0">
                <a:hlinkClick r:id="rId4"/>
              </a:rPr>
              <a:t>https://www.youtube.com/watch?v=0uRR72b_qvc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5240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007FB-80DC-4833-8F41-86A3CA18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45" y="-1"/>
            <a:ext cx="100353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30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F46AA7-8566-4DE1-A0AB-133095DE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668462"/>
            <a:ext cx="12066440" cy="460633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866689-7E22-4048-B915-B80120BF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</a:t>
            </a:r>
          </a:p>
        </p:txBody>
      </p:sp>
    </p:spTree>
    <p:extLst>
      <p:ext uri="{BB962C8B-B14F-4D97-AF65-F5344CB8AC3E}">
        <p14:creationId xmlns:p14="http://schemas.microsoft.com/office/powerpoint/2010/main" val="4278056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5036772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louds in a blue cloudy sky&#10;&#10;Description generated with very high confidence">
            <a:extLst>
              <a:ext uri="{FF2B5EF4-FFF2-40B4-BE49-F238E27FC236}">
                <a16:creationId xmlns:a16="http://schemas.microsoft.com/office/drawing/2014/main" id="{31689C45-8C20-45F9-9E19-137FF4824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5379" b="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23F813-FA26-493D-AD84-432BD9B0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Microsoft Imagine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04A81-616F-4DC7-B4E4-9C3DD5AE1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8461" y="2626296"/>
            <a:ext cx="5222782" cy="353115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hlinkClick r:id="rId4"/>
              </a:rPr>
              <a:t>https://imagine.microsoft.com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Software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Build web, mobile, games, mixed reality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Cloud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Host a website &amp; database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Free Training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Imagine Cup Competition</a:t>
            </a: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8898E-741A-4A15-BD90-F0730CDADD8E}"/>
              </a:ext>
            </a:extLst>
          </p:cNvPr>
          <p:cNvSpPr/>
          <p:nvPr/>
        </p:nvSpPr>
        <p:spPr>
          <a:xfrm>
            <a:off x="253632" y="6442657"/>
            <a:ext cx="11380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http://www.cloudsprawl.net/beware-of-clouds-bearing-gifts-in-todays-iaas-competitive-landscape/</a:t>
            </a:r>
          </a:p>
        </p:txBody>
      </p:sp>
    </p:spTree>
    <p:extLst>
      <p:ext uri="{BB962C8B-B14F-4D97-AF65-F5344CB8AC3E}">
        <p14:creationId xmlns:p14="http://schemas.microsoft.com/office/powerpoint/2010/main" val="14965229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203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F18F7-7AF0-4ED8-B782-EDC2BD88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4" y="819704"/>
            <a:ext cx="4293048" cy="30952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5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Artificial Intelligence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453" y="4007153"/>
            <a:ext cx="4010763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9E9D95-6293-41D6-B4B7-0E52EC6B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37" y="713288"/>
            <a:ext cx="5568944" cy="55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63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5262AE-29A2-49FB-9F16-EA770B7F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220662"/>
            <a:ext cx="11658600" cy="1181862"/>
          </a:xfrm>
        </p:spPr>
        <p:txBody>
          <a:bodyPr/>
          <a:lstStyle/>
          <a:p>
            <a:r>
              <a:rPr lang="en-US" dirty="0"/>
              <a:t>Hot Dog Challenge</a:t>
            </a:r>
          </a:p>
        </p:txBody>
      </p:sp>
      <p:pic>
        <p:nvPicPr>
          <p:cNvPr id="5" name="SiliconValleyHotDog">
            <a:hlinkClick r:id="" action="ppaction://media"/>
            <a:extLst>
              <a:ext uri="{FF2B5EF4-FFF2-40B4-BE49-F238E27FC236}">
                <a16:creationId xmlns:a16="http://schemas.microsoft.com/office/drawing/2014/main" id="{5ECCF073-0CFE-48E8-A0A8-B4C47FA86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237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FFBD-65BA-404D-AC1A-1E6EC8C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pictures of?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C66A3-6109-4A18-A203-34D03509F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6832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18F88-9E05-433B-A9CB-0563BEE9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666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CB174F-82F1-4DBB-875E-40099272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038C5-3C53-4667-B4C4-E9D21FB26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680460"/>
          </a:xfrm>
        </p:spPr>
        <p:txBody>
          <a:bodyPr/>
          <a:lstStyle/>
          <a:p>
            <a:r>
              <a:rPr lang="en-US" dirty="0"/>
              <a:t>Artificial Intelligence is the theory and development of </a:t>
            </a:r>
            <a:r>
              <a:rPr lang="en-US" b="1" dirty="0"/>
              <a:t>computer systems able to perform tasks intelligently similar to a human being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F13E4-6BDF-4364-AE9C-BBB3ACDD7558}"/>
              </a:ext>
            </a:extLst>
          </p:cNvPr>
          <p:cNvSpPr/>
          <p:nvPr/>
        </p:nvSpPr>
        <p:spPr>
          <a:xfrm>
            <a:off x="26909" y="5523535"/>
            <a:ext cx="7593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https://www.differencebetween.com/difference-between-machine-learning-and-vs-artificial-intelligence/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https://theaviationist.com/wp-content/uploads/2013/03/Skynet.jpg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648AB-EB3C-4DB3-9539-D0AD19C3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590" y="2543051"/>
            <a:ext cx="4180813" cy="41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166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A12FE-3C3C-4E23-B428-D7D387F8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931A-C58F-4592-B4DC-FE6078EAB3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FFBD-65BA-404D-AC1A-1E6EC8C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code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D32F9-F94A-41CC-8122-14DE7F2F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9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F355-70A6-445E-A52F-FB515AEC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could train the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A7E7A-D85C-4982-B337-4B01EED5E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639C7-D4F0-4FB1-ACAD-51E711D6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62"/>
            <a:ext cx="12314237" cy="4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52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14BACCE-ACEF-4C31-982A-F16B5BE18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3" r="21815"/>
          <a:stretch/>
        </p:blipFill>
        <p:spPr>
          <a:xfrm>
            <a:off x="8199437" y="3083749"/>
            <a:ext cx="3774697" cy="3949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F94228-A7E3-47C8-B9D9-BED63E80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FE43C-2F0C-4B6B-A4A9-7A65D4CCD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179058"/>
          </a:xfrm>
        </p:spPr>
        <p:txBody>
          <a:bodyPr/>
          <a:lstStyle/>
          <a:p>
            <a:r>
              <a:rPr lang="en-US" dirty="0"/>
              <a:t>Machine Learning is a type of Artificial Intelligence that gives the ability for a </a:t>
            </a:r>
            <a:r>
              <a:rPr lang="en-US" b="1" dirty="0"/>
              <a:t>computer to learn without being explicitly programmed</a:t>
            </a:r>
            <a:r>
              <a:rPr lang="en-US" dirty="0"/>
              <a:t>. It uses an algorithm to parse data, learn from it, and make decisions accordingly.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B4D96-A2F2-468F-AFFC-2A0C7A457CDC}"/>
              </a:ext>
            </a:extLst>
          </p:cNvPr>
          <p:cNvSpPr/>
          <p:nvPr/>
        </p:nvSpPr>
        <p:spPr>
          <a:xfrm>
            <a:off x="198437" y="5498922"/>
            <a:ext cx="8222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https://www.differencebetween.com/difference-between-machine-learning-and-vs-artificial-intelligence/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https://cdn.redshift.autodesk.com/2016/05/Machine-Learning-hero.jpg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752469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F113-4E81-4839-A411-0112CE20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Create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C66A9-4FE7-4FAA-8A9E-7C37EE9BB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6"/>
            <a:ext cx="5943535" cy="2899255"/>
          </a:xfrm>
        </p:spPr>
        <p:txBody>
          <a:bodyPr/>
          <a:lstStyle/>
          <a:p>
            <a:r>
              <a:rPr lang="en-US" dirty="0"/>
              <a:t>Create a trail account on </a:t>
            </a:r>
            <a:r>
              <a:rPr lang="en-US" dirty="0">
                <a:hlinkClick r:id="rId2"/>
              </a:rPr>
              <a:t>https://customvision.ai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 new project with the following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1E4FA-5715-4A8D-85EC-84B69EA0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37" y="144462"/>
            <a:ext cx="5469322" cy="67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1750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13D-D81E-43B5-A135-F307C90B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Show it pictures of hot dogs and pizza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E8DB4-9E52-4C72-A475-90D481A7C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345805"/>
          </a:xfrm>
        </p:spPr>
        <p:txBody>
          <a:bodyPr/>
          <a:lstStyle/>
          <a:p>
            <a:r>
              <a:rPr lang="en-US" dirty="0"/>
              <a:t>Download 5 pictures of </a:t>
            </a:r>
            <a:r>
              <a:rPr lang="en-US" b="1" dirty="0"/>
              <a:t>hot dogs </a:t>
            </a:r>
            <a:r>
              <a:rPr lang="en-US" dirty="0"/>
              <a:t>from the internet</a:t>
            </a:r>
          </a:p>
          <a:p>
            <a:pPr lvl="1"/>
            <a:r>
              <a:rPr lang="en-US" dirty="0"/>
              <a:t>HINT: you can use image search to find them </a:t>
            </a:r>
            <a:r>
              <a:rPr lang="en-US" dirty="0">
                <a:hlinkClick r:id="rId2"/>
              </a:rPr>
              <a:t>https://www.bing.com/images</a:t>
            </a:r>
            <a:endParaRPr lang="en-US" dirty="0"/>
          </a:p>
          <a:p>
            <a:pPr lvl="1"/>
            <a:r>
              <a:rPr lang="en-US" dirty="0"/>
              <a:t>TIP: make sure each is smaller than 4 MB and is a jpg, </a:t>
            </a:r>
            <a:r>
              <a:rPr lang="en-US" dirty="0" err="1"/>
              <a:t>png</a:t>
            </a:r>
            <a:r>
              <a:rPr lang="en-US" dirty="0"/>
              <a:t> or bmp</a:t>
            </a:r>
          </a:p>
          <a:p>
            <a:r>
              <a:rPr lang="en-US" dirty="0"/>
              <a:t>In your Custom Vision Project Add the images tagging them “</a:t>
            </a:r>
            <a:r>
              <a:rPr lang="en-US" b="1" dirty="0"/>
              <a:t>hot dog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Repeat the process with 5 pictures of </a:t>
            </a:r>
            <a:r>
              <a:rPr lang="en-US" b="1" dirty="0"/>
              <a:t>pizza</a:t>
            </a:r>
          </a:p>
        </p:txBody>
      </p:sp>
    </p:spTree>
    <p:extLst>
      <p:ext uri="{BB962C8B-B14F-4D97-AF65-F5344CB8AC3E}">
        <p14:creationId xmlns:p14="http://schemas.microsoft.com/office/powerpoint/2010/main" val="1265739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A985-EFF6-4D1D-B659-F992D72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– Train and test your ML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A4F98-5254-469A-A9A9-256E1AABF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292662"/>
          </a:xfrm>
        </p:spPr>
        <p:txBody>
          <a:bodyPr/>
          <a:lstStyle/>
          <a:p>
            <a:r>
              <a:rPr lang="en-US" dirty="0"/>
              <a:t>Press the green Train button to train the model</a:t>
            </a:r>
          </a:p>
          <a:p>
            <a:r>
              <a:rPr lang="en-US" dirty="0"/>
              <a:t>Test your model using the “quick test” button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A67E-ED2B-4511-B433-C3367480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08" y="2552205"/>
            <a:ext cx="9223057" cy="44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387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7FE9-595E-459E-B65E-766917A7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8BDB1-DE15-478C-854C-FFE25F5EC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271939"/>
          </a:xfrm>
        </p:spPr>
        <p:txBody>
          <a:bodyPr/>
          <a:lstStyle/>
          <a:p>
            <a:r>
              <a:rPr lang="en-US" dirty="0"/>
              <a:t>Create a new project to do something interesting to you.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What Pokémon/cartoon character is it?</a:t>
            </a:r>
          </a:p>
          <a:p>
            <a:pPr lvl="1"/>
            <a:r>
              <a:rPr lang="en-US" dirty="0"/>
              <a:t>What type of sports ball is it?</a:t>
            </a:r>
          </a:p>
          <a:p>
            <a:pPr lvl="1"/>
            <a:r>
              <a:rPr lang="en-US" dirty="0"/>
              <a:t>Beverage detector – Coke, Pepsi, Dr. Pepper?</a:t>
            </a:r>
          </a:p>
          <a:p>
            <a:pPr lvl="1"/>
            <a:r>
              <a:rPr lang="en-US" dirty="0"/>
              <a:t>Sedan or SUV?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6938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026D-1882-40E5-9F5B-3F9959D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6B45-B020-4E3A-B708-3D852C793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91765A-E0C7-47FD-A21D-A5B3F0B18374}"/>
              </a:ext>
            </a:extLst>
          </p:cNvPr>
          <p:cNvSpPr/>
          <p:nvPr/>
        </p:nvSpPr>
        <p:spPr>
          <a:xfrm>
            <a:off x="122237" y="6164262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http://adjunctassistance.com/teaching-tips-techniques/questions-teaching-tips-techniques/how-college-faculty-should-ask-their-students-questions</a:t>
            </a:r>
          </a:p>
        </p:txBody>
      </p:sp>
    </p:spTree>
    <p:extLst>
      <p:ext uri="{BB962C8B-B14F-4D97-AF65-F5344CB8AC3E}">
        <p14:creationId xmlns:p14="http://schemas.microsoft.com/office/powerpoint/2010/main" val="31021661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2FCC54-BCA2-4295-B2DE-564BF05B260F}"/>
              </a:ext>
            </a:extLst>
          </p:cNvPr>
          <p:cNvSpPr/>
          <p:nvPr/>
        </p:nvSpPr>
        <p:spPr>
          <a:xfrm>
            <a:off x="1722437" y="5249862"/>
            <a:ext cx="6808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Email: </a:t>
            </a:r>
            <a:r>
              <a:rPr lang="en-US" sz="2400" b="1" dirty="0">
                <a:hlinkClick r:id="rId4"/>
              </a:rPr>
              <a:t>sweisfel@microsoft.com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Download Slides @ </a:t>
            </a:r>
            <a:r>
              <a:rPr lang="en-US" sz="2400" dirty="0">
                <a:hlinkClick r:id="rId5"/>
              </a:rPr>
              <a:t>https://aka.ms/PHS/20181029</a:t>
            </a:r>
            <a:r>
              <a:rPr lang="en-US" sz="2400" dirty="0"/>
              <a:t> </a:t>
            </a:r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1E6F12-F6A6-44FD-A199-31891786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46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E46947-6806-4D61-B43C-917D0AD7E98C}"/>
              </a:ext>
            </a:extLst>
          </p:cNvPr>
          <p:cNvSpPr/>
          <p:nvPr/>
        </p:nvSpPr>
        <p:spPr>
          <a:xfrm>
            <a:off x="198437" y="6545262"/>
            <a:ext cx="4979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http://imgkid.com/snake-game-gif.shtml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828244-FD7E-4196-B064-C025F1D9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73" y="79931"/>
            <a:ext cx="9753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34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FB5D-09F9-4B6E-BE12-43935CC33049}"/>
              </a:ext>
            </a:extLst>
          </p:cNvPr>
          <p:cNvSpPr/>
          <p:nvPr/>
        </p:nvSpPr>
        <p:spPr>
          <a:xfrm>
            <a:off x="165465" y="6470733"/>
            <a:ext cx="8442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https://www.flickr.com/photos/universityofcentralflorida/3402843642</a:t>
            </a:r>
          </a:p>
        </p:txBody>
      </p:sp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84FD157C-AFE4-45E0-B78A-A014D2C3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125740"/>
            <a:ext cx="5029200" cy="12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485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ECB8C85-8626-4CE4-9403-A8ECC6985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6FBC6-A53A-4DED-A71A-43EBA36B94DB}"/>
              </a:ext>
            </a:extLst>
          </p:cNvPr>
          <p:cNvSpPr txBox="1"/>
          <p:nvPr/>
        </p:nvSpPr>
        <p:spPr>
          <a:xfrm>
            <a:off x="-106363" y="6397086"/>
            <a:ext cx="109790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http://www.military-today.com/aircraft/lockheed_martin_f35_images.htm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BBEF6D11-6047-42DD-8786-342E74F2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1912938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250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D352CCE-66D3-4796-A268-552AD9621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" b="4424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F9200-867C-40D7-8140-7BE3F214E690}"/>
              </a:ext>
            </a:extLst>
          </p:cNvPr>
          <p:cNvSpPr txBox="1"/>
          <p:nvPr/>
        </p:nvSpPr>
        <p:spPr>
          <a:xfrm>
            <a:off x="-106363" y="6366651"/>
            <a:ext cx="119621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http://www.delphigeist.com/2010/09/custom-client-server-application-with.html</a:t>
            </a:r>
          </a:p>
        </p:txBody>
      </p:sp>
    </p:spTree>
    <p:extLst>
      <p:ext uri="{BB962C8B-B14F-4D97-AF65-F5344CB8AC3E}">
        <p14:creationId xmlns:p14="http://schemas.microsoft.com/office/powerpoint/2010/main" val="29824535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58A323F-C562-49CC-8CFC-5B6ADB8EA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81"/>
          <a:stretch/>
        </p:blipFill>
        <p:spPr bwMode="auto">
          <a:xfrm>
            <a:off x="20" y="10"/>
            <a:ext cx="12436455" cy="6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7C494-C56C-49F5-94D3-28252935CBB1}"/>
              </a:ext>
            </a:extLst>
          </p:cNvPr>
          <p:cNvSpPr txBox="1"/>
          <p:nvPr/>
        </p:nvSpPr>
        <p:spPr>
          <a:xfrm>
            <a:off x="-136804" y="6367382"/>
            <a:ext cx="1271008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 http://dotnetmonitor.vlasovstudio.com/2010/07/06/monitoring-asp-net-applications/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7462362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D5B3A-3FE2-42B5-9BD3-67E3D7A7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78" y="-1"/>
            <a:ext cx="84179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425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1D522DD5-C1DC-4C2B-B827-42953E3CF17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EED2195D-7D4D-40A6-B00F-6234A162E793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FF8C00"/>
      </a:accent4>
      <a:accent5>
        <a:srgbClr val="B4009E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3.potx" id="{3CE2C9E0-8BDE-4BDF-A6B5-3F883114AF53}" vid="{3CFC6743-B7EC-42D1-BCB7-9BBBD7994DE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</Words>
  <Application>Microsoft Office PowerPoint</Application>
  <PresentationFormat>Custom</PresentationFormat>
  <Paragraphs>159</Paragraphs>
  <Slides>39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Pflugerville High School</vt:lpstr>
      <vt:lpstr>About Me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cloud?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Center Tour</vt:lpstr>
      <vt:lpstr>PowerPoint Presentation</vt:lpstr>
      <vt:lpstr>Cloud Services</vt:lpstr>
      <vt:lpstr>Microsoft Imagine</vt:lpstr>
      <vt:lpstr>Artificial Intelligence</vt:lpstr>
      <vt:lpstr>Hot Dog Challenge</vt:lpstr>
      <vt:lpstr>What are these pictures of?</vt:lpstr>
      <vt:lpstr>What is Artificial Intelligence</vt:lpstr>
      <vt:lpstr>How would you code this?</vt:lpstr>
      <vt:lpstr>What if we could train the computer?</vt:lpstr>
      <vt:lpstr>What is Machine Learning</vt:lpstr>
      <vt:lpstr>Build it – Create Project</vt:lpstr>
      <vt:lpstr>Build it – Show it pictures of hot dogs and pizza</vt:lpstr>
      <vt:lpstr>Build it – Train and test your ML Model</vt:lpstr>
      <vt:lpstr>Extend it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2018-06-16T19:44:30Z</dcterms:created>
  <dcterms:modified xsi:type="dcterms:W3CDTF">2018-10-27T16:19:12Z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sweisfel@microsoft.com</vt:lpwstr>
  </property>
  <property fmtid="{D5CDD505-2E9C-101B-9397-08002B2CF9AE}" pid="5" name="MSIP_Label_f42aa342-8706-4288-bd11-ebb85995028c_SetDate">
    <vt:lpwstr>2018-06-16T22:29:44.9750246Z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